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notesSlides/notesSlide1.xml" ContentType="application/vnd.openxmlformats-officedocument.presentationml.notesSlide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notesSlides/notesSlide2.xml" ContentType="application/vnd.openxmlformats-officedocument.presentationml.notesSlide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78" r:id="rId19"/>
    <p:sldId id="272" r:id="rId20"/>
    <p:sldId id="273" r:id="rId21"/>
    <p:sldId id="274" r:id="rId22"/>
    <p:sldId id="275" r:id="rId23"/>
    <p:sldId id="280" r:id="rId24"/>
    <p:sldId id="283" r:id="rId25"/>
    <p:sldId id="276" r:id="rId26"/>
    <p:sldId id="281" r:id="rId27"/>
    <p:sldId id="282" r:id="rId28"/>
    <p:sldId id="279" r:id="rId29"/>
    <p:sldId id="284" r:id="rId30"/>
    <p:sldId id="304" r:id="rId31"/>
    <p:sldId id="306" r:id="rId32"/>
    <p:sldId id="285" r:id="rId33"/>
    <p:sldId id="287" r:id="rId34"/>
    <p:sldId id="315" r:id="rId35"/>
    <p:sldId id="290" r:id="rId36"/>
    <p:sldId id="293" r:id="rId37"/>
    <p:sldId id="295" r:id="rId38"/>
    <p:sldId id="294" r:id="rId39"/>
    <p:sldId id="317" r:id="rId40"/>
    <p:sldId id="286" r:id="rId41"/>
    <p:sldId id="297" r:id="rId42"/>
    <p:sldId id="298" r:id="rId43"/>
    <p:sldId id="299" r:id="rId44"/>
    <p:sldId id="300" r:id="rId45"/>
    <p:sldId id="301" r:id="rId46"/>
    <p:sldId id="289" r:id="rId47"/>
    <p:sldId id="296" r:id="rId48"/>
    <p:sldId id="302" r:id="rId49"/>
    <p:sldId id="307" r:id="rId50"/>
    <p:sldId id="309" r:id="rId51"/>
    <p:sldId id="312" r:id="rId52"/>
    <p:sldId id="313" r:id="rId53"/>
    <p:sldId id="318" r:id="rId54"/>
    <p:sldId id="319" r:id="rId55"/>
    <p:sldId id="31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7" autoAdjust="0"/>
    <p:restoredTop sz="94660"/>
  </p:normalViewPr>
  <p:slideViewPr>
    <p:cSldViewPr snapToGrid="0">
      <p:cViewPr varScale="1">
        <p:scale>
          <a:sx n="205" d="100"/>
          <a:sy n="205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27:24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8191,'6'8'0,"0"9"5063,1-1-5063,1 20 2818,5-4-2818,5 22 1719,4 25-1719,-2-1 0,-9-5 0,-3 2 0,-4-24 0,-1 2 0,0 13 0,-1 7 0,0-5 3064,-2-3 0,0 0-3064,0 29 0,0 3 0,0-8 0,0-3-509,0-14 0,0 2 509,0-4 0,0 3 0,0-6 0,0-8 0,0-2 0,0 13 0,0-1 0,0 14 0,0-10 0,6 17 0,-5-33 0,0-1 0,6 37 0,-7-35 0,0 1 0,0 33 622,0-14-622,0-24 0,0-1 1052,0 13-1052,0 23 0,0 3 0,0-23 0,0 26 0,0-31 0,0 18 0,0 0 0,0-32 0,0 4 0,0-44 0,0 18 0,0-15 0,0 1 0,0-1 0,0-8 0,0 5 0,0 2 0,0-3 0,0 6 0,0-8 0,0 6 0,0-6 0,0 1 0,0-1 0,0-3 0,0 3 0,0-3 0,0-2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27:33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264 143 8191,'-6'11'0,"0"-5"5063,-6 8-5063,-10 5 2818,6-6-2818,-14 17 1719,2 3-1719,-7 15 6784,-15 30-6784,25-31 0,-4 4 0,26-31 0,1-10 0,8 12 0,-3-13 0,9 10 0,-1-4 0,-2-2 0,5 3 0,-2-7 0,-2-2 0,11 1 0,-12-8 0,50 2 0,-36-2 0,33 0 0,10 0 0,-16 0 0,25-1 0,4-4 0,-1-7 0,-18 1 0,-7-3 0,-19-9 0,-20 1 0,-11 1 0,-3 5 0,0-11 0,0 7 0,0 3 0,0-9 0,0 2 0,-3-24 0,2 20 0,-4-8 0,-1 19 0,-1-3 0,-1-5 0,2 12 0,-1-4 0,-23-11 0,-3-4 0,-44-31 0,35 27 0,-6 1 0,29 30 0,12 5 0,-10 0 0,12 0 0,-5 2 0,3 2 0,0-1 0,-1 4 0,3-6 0,-1 5 0,1-3 0,1-1 0,1 2 0,1-4 0,2 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1:09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24575,'-17'29'0,"-6"1"0,5 1 0,-2 1 0,13-17 0,0 17 0,6-16 0,-4 5 0,5-9 0,0-7 0,2 5 0,-1-4 0,3 2 0,0 0 0,1-1 0,3 2 0,-3-5 0,8 1 0,17 3 0,3-3 0,9 2 0,-13-7 0,-13-2 0,-1-1 0,-8 1 0,4-6 0,-5 3 0,1-4 0,-1 1 0,0-4 0,-4 0 0,1 1 0,-3 2 0,0-4 0,0 5 0,0-9 0,0 3 0,-2 2 0,2 0 0,-2 6 0,0-2 0,-1 2 0,-1-6 0,-1 7 0,1-3 0,-2 1 0,1 2 0,-4 1 0,5 2 0,-3 0 0,-1 2 0,3-2 0,-6 2 0,6 0 0,-1 0 0,2 0 0,-1 0 0,1 0 0,-2 2 0,1-2 0,-6 2 0,6-2 0,-3 2 0,3-2 0,1 2 0,0-2 0,1 0 0,1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5:44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1 103 24575,'74'-3'0,"0"-1"0,-12-4 0,8-1 0,14 1 0,17-1 0,4 0 0,-11 1-1893,-16 1 1,-6 0-1,10 0 1893,7 2 0,12-1 0,5 1 0,-2 1 0,-12 1-660,4 2 0,-9 2 0,10-1 660,-21 0 0,8 0 0,4 0 0,1 0 0,-3 0 0,-6 0-296,8 0 0,-7 0 1,1 0-1,3 0 296,-1 2 0,2-1 0,3 1 0,1 0 0,1 0-514,-6-2 0,2 1 1,1-1-1,0 0 1,-1 0-1,-3 1 514,0 0 0,-5 1 0,0 0 0,4 0 0,6-1-198,-8 0 1,7-1 0,4 0 0,3 0 0,0 0-1,-3 0 1,-3-1 0,-7 1 197,11 0 0,-7 0 0,-3 0 0,3 0 0,7 0 0,-10 0 0,7 0 0,3 0 0,3 0 0,0 0 0,-3 0 0,-4 0 0,-6 0 0,11 0 0,-7 0 0,-4 0 0,1 0 0,4 0 0,-2 0 0,3 0 0,0 0 0,2 0 0,-1 0 0,-2 0-146,14 0 1,0 0 0,-1 0 0,-3 0-1,-4 0 146,-3 0 0,-6 0 0,1 0 0,7 0 3,-5 0 0,8 0 0,4 0 1,-2 0-1,-3 0 0,-9 0-3,-3 0 0,-6 0 0,-3 0 0,4 0 0,14 0 0,3 0 0,0 0 0,-1 0 205,-3 0 0,1 0 0,-3 0 0,-4 0-205,6 0 0,-5 0 0,8 0 0,-13 0 0,8 0 0,2 0 0,-3 0 0,-8 0 0,8 0 0,-7 0 0,4 0 511,-9 0 0,3 0 0,1 0 0,1 0-511,6 0 0,1 0 0,0 0 0,-6 0 0,2 3 0,-4 0 0,8-1 153,-5-1 1,9-1 0,3 0 0,-2 0-1,-10 1-153,3 1 0,-7 1 0,4 0 0,0-1 0,3 0 0,3 0 0,-1 0 332,-1-2 1,2 0 0,-2 0 0,-3 2-333,9 3 0,-4 1 0,9-1-53,-6-2 0,11-1 0,2-1 0,-1 1 0,-10 0 53,-13 1 0,-6-1 0,-1 1 0,4-1 0,18 1 0,4-1 0,2 0 0,0-1 0,-19 0 0,2-1 0,0 0 0,-3 0 0,-3-1 0,21 1 0,-6 0 0,10 0 0,-21 1 0,8 1 0,5-1 0,0 1 0,-5-1 0,-9 1 0,18-2 0,-10 1 0,9 0 0,-20 0 0,8 0 0,5 1 0,-1-1 0,-4 1 0,-8-1 0,20-1 0,-8 0 0,3 0 0,-3 0 0,5 0 0,1 0 0,-2 0 0,-6 0 0,0 0 0,-2 0 0,-5 0 27,1 0 0,-4 0 0,6 0-27,8-2 0,9 0 0,-1 0 0,-10 0 0,-17 1 0,-8 1 0,4-1 0,20-1 0,3-1 0,-1 0 0,-5 3 0,-2 0 0,-2 0 0,14 0 0,2 0 0,-21 0 0,8 0 0,0 0 0,-8 0 0,23 1 0,-3-2 0,-18-1 0,3-1 0,0 1 0,-4 1 0,0 1 0,-6-1 0,4-2 0,0-1 0,7 3 0,6 2 0,-7-1 0,-12 0 0,-3 0 979,21-3 0,4-1-979,3 3 0,-1 0 0,-21-2 0,3-1 30,4 3 0,7 2 0,-7-1-30,-1 0 0,-1 0 0,16 0 0,3 0 0,-30 0 0,1 0 0,-3 0 0,9 0 0,2 0 0,6 0 0,7 0 0,-7 0 0,-7 0 0,0 0 0,7 0 0,8 0 0,-7 0 0,-2 0 0,-2 0 0,-15 0 0,3 0 0,1 0 0,8 0 0,2 0 0,-3 0 0,16 0 0,3 0 0,-21 0 0,8 0 0,-1 0 0,-7 0 0,21 0 0,-5 0 0,-19 0 0,1 0 0,-3 0 0,17 0 0,-9 0 0,8-3 3039,13 0-3039,-78-1 1796,-2 1-1796,0 3 1011,-10 0-1011,10 0 1536,-6-2-1536,1 1 0,4-5 0,-2 3 0,-2-1 0,3 1 0,-4 3 0,-2 0 0,9 0 0,-10-2 0,6 2 0,-8-2 0,-3 2 0,-2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5:59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0 8191,'-23'56'0,"6"-18"2447,-10 17 0,-3 4-2447,-4 3 0,-2 9 0,2 3 0,-2-1 2839,3 16-2839,19-33 1740,13-23-1740,-2 34 6721,3-22-6721,6 23 190,-2-31-190,5 2-6784,4-6 6784,8 2 0,9 10 0,7 4 0,-2-12 0,3 0 0,31 30 0,-8-15 0,3 0 0,-22-16 0,2-2 0,19 15 0,1-1 0,-21-16 0,-1-3 0,5 4 0,2-2 0,7 3 0,-1-2 0,25 12 0,-2-13 0,1-3 0,16 1 0,-32-14 0,3-3 0,0-4 0,-2-2 0,31 2 0,-16-4 0,-2-2 0,4-2 0,-23-5 0,2-3 0,33-18 6784,-29 4-6784,8-17 0,-63 29 0,13-14 0,-11 9 0,-2 0 0,5-13 0,-9 16 0,6-24 0,1-8 0,-1-1 0,-1-41 0,-6 48 0,-4-14 0,-2 26 0,-4 0 0,-7-32 0,1 23 0,-6-16 0,5 31 0,2 1 0,-4-7 0,-6-4 0,1-3 0,-4 0 0,13 18 0,-7-11 0,12 18 0,-22-25 0,9 14 0,-4-4 0,-18-19 0,26 28 0,-26-28 0,20 22 0,-18-14 0,-2 0 0,-30-19 0,10 17 0,16 5 0,0 1 0,-11 3 0,-6-9 0,27 20 0,5 0 0,5 7 0,12 0 0,-15 0 0,18 6 0,-17-6 0,-24-1 0,13 0 0,-57-11 0,47 9 0,-20-3 0,19 2 0,23 6 0,-12-6 0,25 9 0,-8-5 0,-2 0 0,-7 1 0,-41-9 0,21 5 0,-28-4 0,44 7 0,11 4 0,6 2 0,12 3 0,-3-2 0,1 2 0,-7-2 0,-2 0 0,1 1 0,1-1 0,6 2 0,1-2 0,-3 2 0,2-2 0,0 2 0,-40 0 0,7 0 0,-37 0 0,40 0 0,0 0 0,29 0 0,-6 0 0,9-2 0,-1 1 0,-2-1 0,5 2 0,-1 0 0,3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6:09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24575,'52'0'0,"12"0"0,-4 0 0,10 0 0,-7 0 0,6 0 0,-1 0-1168,28 0 1,1 0 1167,-25 0 0,1 0 0,-5 0 0,2 0 0,-5 0 373,-11 0 1,-1 0-374,-2 0 0,0 0 192,0 0 1,-1 0-193,18 0 0,10 0 0,-1 0 0,-18 0 0,3 0 0,2 0 0,7 0 1203,28 0-1203,-1 0 0,-27 0 0,6 0 0,1 0 0,7 0 0,-21 0 0,2 0 0,-5-3 0,-2 0 0,33 1 0,-26-3 0,-3-2 0,3 1 0,11 0 0,-40-1 0,2 3 0,-20 0 0,-8 2 0,-5 2 0,-3 0 0,-1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6:11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24575,'36'-4'0,"10"0"0,27 4 0,-18 2 0,-2 1 0,-1-2 0,27 5 0,-64-6 0,0 0 0,-5 0 0,-2 0 0,4 0 0,-3 0 0,2 2 0,-1-2 0,-2 2 0,0-2 0,-4 0 0,0 0 0,-1 0 0,-1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6:19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24575,'30'0'0,"58"0"0,-5 0 0,-24 0 0,4 0 0,7 0 0,-1 0-718,-18 0 1,2 0 717,45 0 0,2 0 0,-41-3 0,0-1 0,8 3 0,6 1 0,-6-1 0,-8-2 0,-2 0 0,14 2 0,-1 2 0,23-1 0,-1 0 467,-6 0-467,-17 0 0,1 0 0,15 0 119,-16 0 0,-3 0-119,-9 0 0,21 0 0,1 0 0,-10 0 0,-16 0 0,1 0 730,12 0-730,22 0 0,-33 0 0,3 0 0,-9 0 0,-22 0 0,5 0 0,-25 0 0,4 0 0,4 0 0,-6 0 0,12 0 0,-13 0 0,6 0 0,-8 0 0,-2 0 0,1 0 0,-1 0 0,0 0 0,-1 0 0,-2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6:20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24575,'56'0'0,"10"-7"0,2 3 0,5 0 0,-17 0 0,1 0 0,12 0 0,4 2-837,12 1 1,-1 2 836,-20-1 0,3 0 0,9 0 0,9 0 0,-9 0 0,-9 0 0,-4 0 0,22 0 0,0 0 0,-12 0 0,-5 0 271,-16 0 0,1 0-271,22 0 0,-3 0 0,6 0 277,11 0-277,0 0 0,-10 0 0,-29 0 0,1 0 0,41 0 0,-6 0 0,-3 0 0,6 0 0,-42 0 854,8 0-854,-40 0 0,29 0 0,-3 0 0,29 0 0,19 0 0,-30 0 0,22 0 0,-55 0 0,4 0 0,-22 0 0,4 0 0,-4 0 0,-3 0 0,1 0 0,2-2 0,-3 1 0,5-1 0,-5 0 0,1 2 0,-3-2 0,-1 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6:23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 24575,'0'40'0,"0"-9"0,0 37 0,0-16 0,0 10 0,-10-9 0,-4 2 0,-11 28 0,4-24 0,-1-4 0,-1-6 0,5-13 0,15-27 0,-2-4 0,3-2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6:25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24575,'5'3'0,"-1"2"0,1 5 0,2 14 0,3 16 0,0 21 0,-1-16 0,-3-5 0,-1-14 0,-4-16 0,5 18 0,-2-19 0,0 3 0,3 1 0,-7-6 0,5 7 0,-1-9 0,-1 1 0,7 1 0,-7-3 0,7 3 0,-7-3 0,3-2 0,-2 0 0,1-2 0,3 0 0,-3 0 0,5-4 0,-5 4 0,6-8 0,2-1 0,-5 1 0,5-4 0,-7 7 0,-1-1 0,2-7 0,-2 5 0,-2-10 0,-1 11 0,-2-8 0,0 1 0,0-10 0,3 2 0,-2 6 0,3 3 0,-3 8 0,3-3 0,-4 3 0,2-3 0,-2 3 0,0-10 0,0 8 0,2-10 0,-2 12 0,2-5 0,-2 3 0,2 0 0,-1-1 0,1 3 0,-2-1 0,2 1 0,0-3 0,3-4 0,2-2 0,-4 2 0,1 4 0,-2 4 0,-1-1 0,1 5 0,0 13 0,-1 1 0,1 35 0,-1 11 0,-1 8 0,0 3 0,0-3 0,3-9 0,-3-11 0,8-23 0,-4-5 0,7 1 0,-1 0 0,-3-8 0,1 2 0,-6-8 0,2-1 0,1 0 0,-1-3 0,2 3 0,-3-3 0,3 1 0,-2 2 0,1-3 0,10 1 0,-9-2 0,9-2 0,-2 0 0,-4 0 0,5-2 0,-9 1 0,1-3 0,1 2 0,-2-2 0,1-1 0,-4 3 0,0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6:35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12761,'47'0'0,"8"0"2269,7 0 0,5 0-2269,-16 0 0,2 0 0,13 0 0,8 0 0,-7 0 0,-6 0 0,-1 0 0,25 0 0,0 0 0,-21 0 0,-6 0 2081,13 0-2081,1 0 1160,-60 0-1160,-4 0 3944,-3 0-3944,-1 2 22,0-2 1,-1 2 0,-1-2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27:37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29 24575,'0'7'0,"0"1"0,0-1 0,-3 6 0,2 21 0,-7 8 0,0 30 0,-4-8 0,4 7 0,3-9 0,5-20 0,0 0 0,0-12 0,4 23 0,-1-23 0,2 11 0,7-24 0,-4-1 0,11 6 0,-3-9 0,-1-5 0,-4-5 0,-5-3 0,1 0 0,-3 0 0,11 3 0,-6-2 0,10 1 0,23-2 0,-6 0 0,16-4 0,-27 1 0,-11-5 0,-5 4 0,1-4 0,14-9 0,-10 6 0,10-9 0,-16 11 0,15-12 0,-14 10 0,11-11 0,-15 14 0,5-6 0,0-3 0,-4 8 0,5-14 0,-5-9 0,-2-23 0,1-27 0,-5 16 0,0-10 0,0 47 0,-4-4 0,-2 19 0,-1 4 0,-15-15 0,3 6 0,-11-7 0,12 10 0,-1 3 0,4 6 0,2 0 0,-8-2 0,8 9 0,-9-3 0,-1 3 0,10 0 0,-27 0 0,23 0 0,-15 0 0,12 5 0,5 2 0,-2 4 0,6-2 0,3-1 0,1 1 0,0 0 0,1 3 0,3-3 0,1 2 0,2-4 0,0-1 0,0-4 0,0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6:35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24575,'40'0'0,"1"0"0,38 0 0,-24 0 0,1 0 0,36 0 0,-13-1 0,-1 2 0,5 4 0,6-1 0,-47 2 0,-28-3 0,2-3 0,-13 0 0,1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6:37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75 24575,'-11'-12'0,"0"0"0,7 7 0,0-1 0,-1 4 0,1-2 0,-3 1 0,3 1 0,-3-2 0,1 2 0,1-1 0,1-1 0,0 2 0,1-1 0,-3-1 0,1 4 0,-1-2 0,-1 2 0,2 0 0,-3 0 0,3 0 0,-8 0 0,5 0 0,-3 0 0,5 0 0,1 0 0,1 0 0,-1 0 0,1 0 0,-2-2 0,1 2 0,-1-2 0,3 28 0,1 18 0,2 16 0,0 8 0,0-15 0,0 1 0,0 18 0,0 6 0,0 17 0,0-1-400,0-23 1,0 3 399,0 15 0,0 10 0,0-9-749,0-13 1,0-1 748,0 11 0,0 7 0,0-9 0,0-12 0,0-4 0,-1 22 0,2 0 0,5-14 0,1-3-16,-3-7 0,1-2 16,2-12 0,0-3 0,-2 24 0,5-23 737,-3-13-737,9 48 1555,-5-32-1555,-5 7 0,10 26 0,-13-28 18,8 3 0,0 2-18,-8 16 0,5-29 0,1-1 0,-2 25 0,0-37 0,2-3 0,-8-30 0,5 1 0,5-1 0,-3-2 0,16 3 0,-8-6 0,8 3 0,-11-3 0,7 0 0,-4 0 0,4 0 0,40 0 0,-13 0 0,24 0 0,-18-4 0,-27 3-1696,-2-6 0,-22 7 0,0-2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6:38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24575,'5'13'0,"0"2"0,4 23 0,1 5 0,-3 17 0,-2-22 0,-5-4 0,0-21 0,0-3 0,0 8 0,0-14 0,0 4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6:38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24575,'0'17'0,"0"5"0,3-8 0,-2-1 0,5 15 0,-6-20 0,3 14 0,-1-16 0,-2 1 0,2 1 0,-2-3 0,0 8-1696,0-7 0,0 3 0,0-7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6:38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24575,'0'15'0,"0"19"0,0 11 0,0 35 0,0-4 0,0-21 0,0-1 0,0 5 0,-2 0 0,0-42 0,-1-11 0,1 2 0,2-6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6:39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24575,'0'13'0,"0"6"0,0-13 0,0 7 0,0-6 0,0-3 0,0 3 0,0-3 0,0 0 0,0 1 0,0-3 0,0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6:39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24575,'-3'11'0,"1"-2"0,-1 6 0,-9 55 0,7-8 0,-6 22 0,8-36 0,2-33 0,-2-3 0,3-5-1696,0 0 0,0-3 0,0-2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6:39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24575,'0'24'0,"0"-4"0,0-8 0,0-2 0,0-5 0,0 3 0,0-3 0,0 1 0,0-1 0,0-3 0,0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6:41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0 8191,'6'4'0,"-1"1"5063,3-3-5063,21 0 2818,-10-2-2818,46 0 1719,-20 0-1719,15 0 6784,18 0-6784,-41-3 0,21 3 0,-45-3 0,0 3 0,-7 0 0,-3 4 0,1 5 0,-4 7 0,0 32 0,0 18 0,-3 16 0,-1 6 0,3-23 0,0 3-555,-3 19 1,-1 11 0,-1-8 554,2-6 0,-1-2 0,0-10 0,0 4 0,-2 0 0,0 6 0,-2 0 0,1-5 0,-1 8 0,0-2 0,3-12 0,0 3 0,1-6 0,-3 1 0,2-5 0,4-10 0,2-1 0,-4 0 0,1-2 0,3 22 0,0-14 0,0-2 0,0-21 0,0 5 1663,-3-5-1663,2 2 0,-3 13 0,-1 5 0,-3 37 0,1-11 0,0 5-713,-1-16 0,0 0 713,0 11 0,1 3 0,2 9 0,1-4 0,0-27 0,0 0 0,1 23 0,1-6 0,1-18 0,-5 6 0,6-57 0,-2-9 0,0 0 0,-7-2 1426,-3-3-1426,-1 3 0,-6-6 0,-7 1 0,1 1 0,-14-1 0,-33 5 0,13 0 0,-4 0 0,-1 0 0,-7 0 0,-4 0 0,43 0 0,25 0 0,1 0 0,3 0 0,1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6:49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8191,'-6'41'0,"-9"36"5062,6-8-5062,2-1 0,1 2 0,0 22 0,6-32 0,0 0 0,0-3 0,0-3 2818,0 26-2818,2-25 0,1-3 1719,2 3-1719,12 7 6783,-10-37-6783,9 6 2,-10-21-2,2 2 0,2-2 0,-3-3 0,2-3 0,6 3 0,-2-3 0,10-1 0,-10 0 0,6-3 0,-4-6 0,0 5 0,11-18 0,-4 2 0,-2-2 0,-2-1 0,-13 15 0,3-7 0,-5 0 0,1 2 0,-4-12 0,0 9-1696,0-6 0,0 10 0,0 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27:39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669 69 24575,'-6'-1'0,"-3"0"0,-30 20 0,-1-3 0,-48 30 0,21-12 0,13-4 0,1 2 0,-10 15 0,-3 0 0,41-19 0,13-10 0,3-4 0,-8 9 0,0 7 0,-6 14 0,7 8 0,1 4 0,-7 29 0,10-19 0,3-2 0,3 9 0,6-1 0,2-30 0,3-8 0,1-23 0,17 16 0,-14-18 0,24 27 0,-16-28 0,27 6 0,30-11 0,5-3 0,12 0 0,-32 0 0,0 0 0,24-6 0,-5-2 0,1-4 0,3-9 0,-31 7 0,-3-2 0,2-6 0,-14-3 0,-13 9 0,6-25 0,-15 13 0,12-39 0,-9 12 0,-7-15 0,1-10 0,-10 23 0,10-38 0,-7 57 0,3-13 0,-5 24 0,-2 10 0,-2-14 0,1 17 0,-5-7 0,4 9 0,-2 0 0,0-3 0,2 10 0,-4-5 0,-47-32 0,9 12 0,-11-11 0,-4-1 0,-11 4 0,-3-9 0,31 33 0,12 10 0,-23 1 0,18 3 0,-14 0 0,36 0 0,-6 3 0,9 0 0,-2 2 0,0 1 0,4-1 0,-1 1 0,-3 2 0,6-4 0,-12 7 0,2-5 0,2 1 0,-3-2 0,14-3 0,-1-2 0,4 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6:52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24575,'5'-5'0,"-3"1"0,4 2 0,-3 0 0,5-2 0,-3 1 0,1-4 0,0 5 0,-1-2 0,5-2 0,2 0 0,-2-1 0,3 2 0,-9 3 0,3-1 0,-3-1 0,0 4 0,1-4 0,-1 4 0,2-2 0,-1 2 0,1 0 0,2 2 0,-2-2-6784,9 5 6784,-3 1 0,3 0 0,2 6 0,-5-3 0,2 2 0,-1 0 0,-8-5 6784,6 7-6784,-4-3 0,0 2 0,7 5 0,-10-9 0,4 5 0,-4 2 0,-1-7 0,2 8 0,1-3 0,2 5 0,-4 12 0,2-5 0,-4 6 0,2-12 0,0-4 0,-2 4 0,-2-13 0,0 7 0,0-5 0,0-2 0,0 2 0,0 0 0,0 4 0,0-2 0,0 3 0,0-7 0,0 8 0,0-3 0,0 1 0,0-4 0,0-3 0,0 3 0,0-3 0,-2 5 0,2 4 0,-2-6 0,-1 13 0,0-8 0,-1 2 0,1-2 0,3-9 0,0 5 0,0-5 0,0 3 0,-3 5 0,0 2 0,-4 8 0,-1 8 0,0-12 0,3 7 0,1-18 0,2 3 0,2-5 0,-4 3 0,3-3 0,-1-1 0,2-2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6:54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24575,'5'28'0,"0"3"0,11 37 0,-4-11 0,8 31 0,-12-48 0,1 5 0,-9-38 0,0 5 0,2-5 0,-2-4 0,2-2 0,-2-23 0,0-3 0,3-12 0,-2 12 0,2 8 0,-3-5 0,0 12 0,2-16 0,-1 22 0,2-5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6:54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8191,'2'-4'0,"0"-3"5063,0 2-5063,1-1 2818,1 2-2818,0-1 1719,1 1-1719,-1 0 6784,0 1-6784,3-1 0,-3 4 0,5-2 0,-5 2 0,3 0 0,-1 0 0,-1 0 0,1 0 0,0 0 0,-1 0 0,3 0 0,-3 0 0,5 0 0,-5 0 0,4 0 0,-3 0 0,-1 2 0,5 0 0,-5 4 0,3-1 0,2 10 0,0-2 0,1 10 0,-4-10 0,-3 2 0,-1-7 0,-1 0 0,2 4 0,-1-5 0,-1 1 0,0 7 0,-2-8 0,2 14 0,0-17 0,3 9 0,-3-7 0,0-1 0,-2 7 0,0-4 0,0 0 0,2-2 0,-2-3 0,2-1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6:56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24575,'10'34'0,"1"5"0,-7 4 0,3 17 0,-6-21 0,5 14 0,-6-43 0,3 17 0,-3-16 0,0 1 0,2-2 0,-1-5 0,0-4 0,-1-4 0,0-8 0,0 4 0,0-8 0,0 7 0,0-4 0,2 2 0,-1 5 0,1-10 0,-2 2 0,0-8 0,0-2 0,0 7 0,2-1 0,0 9 0,1 0 0,-2-2 0,1 5 0,-1-1 0,1 2 0,0-1 0,0 1 0,1-1 0,0 1 0,2 0 0,-2-1 0,4 1 0,-4-1 0,3 3 0,-1 0 0,-1 0 0,0 0 0,1-1 0,-1-1 0,0 4 0,3-2 0,-3 2 0,5 0 0,-5 2 0,3-2 0,-1 4 0,10 10 0,-3-3 0,4 8 0,-11-11 0,2 7 0,-4-2 0,3 4 0,-5 1 0,-2-11 0,2 6 0,1-8 0,-1 5 0,0-4 0,-2 2 0,0-2 0,0-1 0,3 11 0,-3-7 0,3 7 0,-3-12 0,0-2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7:00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24575,'7'0'0,"-1"2"0,2 4 0,-2 1 0,0 10 0,0 8 0,-5-2 0,4 14 0,-5-22 0,0 15 0,0-23 0,0 14 0,0-11 0,0 2 0,0 0 0,0-7 0,0 3 0,0-4 0,0 1 0,0-1 0,0 0 0,0 1 0,0-1 0,0-4 0,0-7 0,0-5 0,0-3 0,0-7 0,0 7 0,0-8 0,3 0 0,2-7 0,3-5 0,3 4 0,-5 9 0,3 5 0,-5 7 0,0-2 0,0 1 0,-2 9 0,0-6 0,3 5 0,-3-4 0,2 5 0,-2-2 0,3 2 0,-1-3 0,2 7 0,3 5 0,23 49 0,-10-18 0,3 12 0,-1 0 0,-7-13 0,4 15 0,-18-32 0,-3-5 0,0 3 0,0-6 0,0-2 0,0-3 0,0-1 0,0 1 0,0-3 0,0-4 0,0-4 0,0-5 0,0-7 0,2-3 0,-1 4 0,2 0-6784,-1 6 6784,-2 1 0,4-1 0,-1-2 0,2-3 0,-1 4 0,4-4 0,-4 6 6784,5-4-6784,-5 4 0,3 0 0,-3 2 0,0 1 0,1-1 0,-1 1 0,0 3 0,1-2 0,1 1 0,-1 1 0,3 0 0,-1 2 0,-1 0 0,1 0 0,-3 4 0,0-1 0,6 13 0,-3-2 0,3 4 0,2 9 0,-6-15 0,5 16 0,-5-13 0,-3-1 0,2 1 0,-2-8 0,-1 4 0,0-4 0,-2-1 0,0-2 0,2 1 0,-2-3 0,2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7:02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0 198 24575,'6'0'0,"0"7"0,3 9 0,0 14 0,-3-5 0,-2 8 0,-4-4 0,0-4 0,0 3 0,0-12 0,0-5 0,0-2 0,0-5 0,0-4 0,0-4 0,0-8 0,0-4 0,0-31 0,3 21 0,0-25 0,5 22 0,1-6 0,8-14 0,-9 22 0,12-17 0,-16 36 0,10-18 0,-6 18 0,0-3 0,-3 2 0,-2 6 0,0-3 0,1 4 0,0-2 0,1-1 0,-1 1 0,0 1 0,1 1 0,1 4 0,-1 1 0,14 26 0,-9-3 0,15 23 0,-10 9 0,1-13 0,-6 51 0,-6-37 0,-4 20 0,0-36 0,0-21 0,0-7 0,0-10 0,0 1 0,0-2 0,0-3 0,2-6 0,2-8 0,1-4 0,-1 0 0,6-19 0,4-11 0,-4-2 0,2 7 0,-12 28 0,2 5 0,-1 4 0,3-5 0,-4 5 0,6-4 0,-5 5 0,7-5 0,-6 1 0,5 0 0,-3 0 0,0 2 0,1 1 0,-3-2 0,2 5 0,-2-2 0,3 4 0,-1-2 0,2 2 0,-1 0 0,1 0 0,1 2 0,-3 0 0,6 6 0,-3 4 0,3 2 0,-4-1 0,1 3 0,-5-6 0,1 3 0,-1-6 0,-1 3 0,1 2 0,0-5 0,-2 6 0,2-10 0,-2 5 0,0-3 0,0 1 0,2-2 0,-2 1 0,2-3 0,-2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7:3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24575,'50'-5'0,"-27"4"0,45-3 0,-36 4 0,22 0 0,-2 0 0,4 0 0,-6 0 0,4 0-555,15 0 1,8 0 0,-4 0 554,3 0 0,0 0 0,-11 0 0,4 0 0,0 0 0,25 0 0,-4 0 108,-26 0 1,-1 0-109,20 0 0,-9 0 0,-23 0 0,-4 0 0,-44 0 0,-1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7:40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24575,'13'33'0,"3"11"-9831,8 18 8341,3 21 3906,2 12-2416,-7-16 0,0 2 0,-9-21 0,0-1 0,8 17 0,0-1 0,-11-22 0,-2-5 1774,7 2-1774,-2 0 0,-12-48 0,2 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7:44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158 110 24575,'13'0'0,"39"6"0,-5-5 0,23 4 0,-1-5 0,-5 0 0,29 0 0,-15 1 0,4-2-598,-19-1 1,4-3 597,9 1 0,8-1 0,-6-1 0,-4-3 0,1 0 0,0-1 0,6 0 0,-7 0 0,-8 2 0,-4-1 0,16-2 0,-8 1 0,-13 2 0,-15 2 0,-32 12 0,-8 4 0,-2 10 1195,0 0-1195,0 16 0,0 15 0,-6 27 0,-1-14 0,-1 4 0,0-13 0,0 3 0,0 8 0,1 7 0,0-5 0,-1-3 0,1 0-474,-2 28 0,2 5 474,-1 0 0,0-2 0,0-17 0,-1 3 0,0 2 0,-1 7 0,-1-7 0,-2-3 0,-1-1 0,4-15 0,-1 3 0,0 2 0,0 7 0,0 2 0,2-4 0,2 13 0,3 2 0,-1 7 0,-1 9 0,2-10 0,0-12 0,1-5 0,2 17 0,0 0 0,-3-18 0,1-6 0,3 23 0,0-20 0,0-5 0,0-11 0,0 19 0,0-11 0,0-19 948,0 37-948,0-30 0,0 0 0,0-16 0,0-21 0,0 9 0,0-15 0,0 9 0,0-12 0,3 4 0,-3-1 0,3 0 0,-3-2 0,0-5 0,0 1 0,0 0 0,0-1 0,0 3 0,0-3 0,0 2 0,0-1 0,0-1 0,0 3 0,0-3 0,0 3 0,0-3 0,0 1 0,0 0 0,0-1 0,0 3 0,0-3 0,0 1 0,0-2 0,0 1 0,0-1 0,0 0 0,0 17 0,0-6 0,0 7 0,0-3 0,0-11 0,-3 14 0,3-13 0,-5 5 0,4-5 0,-1-2 0,2 3 0,0-5 0,-3-1 0,-16 3 0,-30 0 0,-13 1 0,3 0 0,-10-1 0,-9-2 0,-15-1 0,-4 0 0,6-1-934,-1 0 0,3 0 0,-5-2 934,-2 0 0,-9-1 0,3 0 0,15-1 0,0 1 0,12 0 0,14 0 0,-1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7:33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24575,'33'0'0,"61"12"0,-41-7 0,7 1-1060,18 6 0,11 5 0,-6-2 1060,1 0 0,0 0 0,-9-2 0,4 1 0,-2-1 0,23 4 0,-6-3 0,-25-8 0,1-2 31,-1 2 0,4-1 0,-8-2-31,-11-2 0,-4-2 362,15-1 1,0-2-363,-13-1 0,-3-2 0,19-7 0,2-1 1595,-47 8-1595,-10 4 0,-11 1 0,0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27:41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24575,'9'4'0,"-4"-1"0,1 23 0,-6-1 0,2 19 0,-2 24 0,6-11 0,-5 3 0,7-22 0,-2-16 0,0-2 0,2-2 0,0 2 0,-3-11 0,4 4 0,-4-11 0,1 0 0,0-4 0,-1 1 0,3-2 0,-1-2 0,6-3 0,6-5 0,-4 3 0,9-6 0,-9 7 0,1-4 0,1-4 0,-5 2 0,4-8 0,-6 3 0,2-1 0,-9 6 0,0 4 0,0-11 0,-3 14 0,3-18 0,-3 12 0,0 0 0,-5-9 0,4 16 0,-6-6 0,3 7 0,-1 3 0,-5-5 0,5 5 0,-8-3 0,6 6 0,-2-4 0,3 3 0,0-1 0,1 2 0,-3 0 0,3 0 0,-5 0 0,4 0 0,-2 0 0,0 2 0,0 1 0,-9-1 0,-17 6 0,8-1 0,-9 1 0,25 0 0,4-5 0,6-1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7:34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1143 1 24575,'-5'11'0,"-7"13"0,1 2 0,-19 26 0,14-25 0,-17 17 0,-17 6 0,-5-1 0,-3 4 0,-6 2-402,11-17 1,-1-1 401,-11 13 0,-4 2 0,11-13 0,-4 1 0,5-3 0,-1 3 0,0-1 0,-28 19 0,7-6 0,23-15 0,7-5 0,45-30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7:35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24575,'9'11'0,"5"8"0,1 16 0,13 48 0,0 7 0,-15-35 0,1 3 0,3 12 0,0-1 0,0 26 0,6-12 0,0 0 0,-5 9 0,4-30 0,-1-5 0,-9-9 0,7-7 0,-13-37 0,-1 3 0,10 1 0,-7-5 0,12 3 0,32-12 0,-5-1 0,27-11 0,6-5 0,-30 10 0,0-1 0,32-14 0,6-3 0,-11 5 0,-1 0 0,-9 5 0,1-1 0,20-9 0,-5 2 0,-7 7 0,-9-1 0,-63 21 0,-2 2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7:36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1338 13 24575,'-57'-5'0,"-7"4"0,-5 0 0,12-1 0,-5-1-323,-16 2 0,-11 2 0,7-1 323,-1 0 0,2 0-302,14 0 1,-2 0 0,2 0 301,-18 0 0,7 0 226,25 0 0,2 0-226,-3 0 0,7 0 0,15 0 0,21 2 467,9 0-467,2 9 954,9 29-954,-6 5 0,6 7 0,2 3 0,-2 26 0,0-33 0,1 5 0,3 19 0,2 2-564,-4-21 0,2 3 564,4 16 0,1 9 0,-1-6 0,-3-6 0,0 1 0,1 8 0,0 6 0,-2-8 0,-3-10 0,-2-2-141,3 27 1,0-3 140,-3-33 0,-1-3 0,1 5 0,-1 0 0,1-1 0,0 2 0,0 18 0,-1 1-278,-2-10 1,-2 1 277,1 11 0,-1 5-134,-2-15 1,-2 3 0,1-3 133,0 8 0,0 2 0,0 11 0,0 9 0,0-10 0,0-16 0,0-4 0,0 25 0,0 1-177,0-22 1,0-3 176,0-9 0,0 2 0,0 27 0,0-2 0,0 7 0,0-36 0,0-1 0,0 22 533,0-14-533,0-3 1494,3-25-1494,0-17 690,3-4-690,-1-5 0,1-4 0,1-2 0,24-3 0,7 1 0,13-4 0,36-17 0,-28 2 0,15-12 0,-25 10 0,-5-3-6784,18 0 6784,11-6-41,20-9 41,-32 14 0,0 0 0,32-17 0,-4 8 0,-56 17 0,-23 7 0,-4 2 1691,-6-1 0,2 3 0,-2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7:37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24575,'58'0'0,"-8"0"0,10 0 0,-26 0 0,-16 3 0,-4-2 0,3 2 0,-6-3 0,0 0 0,-7 0 0,3 0 0,-3 0 0,0 0 0,-1 0 0,-1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7:37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8191,'51'7'0,"0"1"0,46-1 1959,-9 1 1,3-2-1960,-31-4 0,1-2 0,14 2 0,8 1 0,-6-1 0,-6-2 0,-2 0 0,-3 0 0,4 0 0,-3 0-804,9 0 1,-3 0 803,2 0 0,-3 0 0,-13 0 0,-1 0 1080,0 0 0,-6 0-1080,-2 0 1061,-2 0 0,-45 0 0,-2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7:38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24575,'9'38'0,"8"24"0,6 23 0,-2-6 0,1 2-864,-5-21 1,0-1 863,2 17 0,-2-2 559,4 19-559,-10-38 285,-4-14-285,-2-15 0,-2-18 0,0 11 220,-1-13 1,-2-3 0,0 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7:39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0 358 24575,'5'10'0,"-1"0"0,-4 5 0,0 36 0,0-13 0,0 39 0,0-34 0,0 7 0,5 0 0,4 6 0,-2-17 0,5 6 0,-8-30 0,8 8 0,-1-5 0,6-2 0,0-3 0,-3-6 0,5-3 0,-8-4 0,9 0 0,31-12 0,6-10 0,-6-4 0,2-3 0,18-22 0,-34 17 0,-3-3 0,18-37 0,-24 7 0,-10 14 0,-4-1 0,-7-5 0,-1-9 0,-9 35 0,-2 4 0,-13-24 0,1 8 0,-4-4 0,0 19 0,4 14 0,-41-15 0,11 15 0,-33-11 0,0 14 0,14 6 0,-13 5 0,41 6 0,-5 15 0,32-7 0,-12 13 0,18-17 0,-1 3 0,6-7 0,-2 7 0,1-7 0,-2 4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7:47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24575,'21'0'0,"10"0"0,37 0 0,-9 0 0,12 0 0,3 0 0,11 0 0,-21 0 0,2 0 0,-9 1 0,-4-2 0,28-4 0,-21 4 0,-4 0 0,-13-4 0,5 5 0,-42 0 0,-3 0 0,-1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7:48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24575,'45'0'0,"13"0"0,25 0 0,12 0 0,-40 0 0,4 0-427,31 0 0,2 0 427,-22 0 0,2 0 0,0 0 0,5 0 0,-7 0 0,-7 0 0,-3 0 0,10 0 0,1 0 0,-7 0 0,-6 0 210,7 0-210,2 0 0,-65 0 0,0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8:04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309 179 24575,'-4'19'0,"1"-5"0,3 2 0,0-7 0,2 6 0,4 2 0,-1-6 0,5 15 0,-3-11 0,5 8 0,-2-2 0,-1-8 0,0 2 0,-2-10 0,2 1 0,-2-4 0,-3 2 0,2-3 0,-3 1 0,3-2 0,7-3 0,-5 0 0,30-8 0,-10 3 0,21-9 0,-5-3 0,-18 6 0,2-10 0,-23 16 0,1-6 0,-4 2 0,-2 4 0,0-11 0,0 11 0,0-5 0,0 0 0,0 4 0,-4-8 0,1 10 0,-1-2 0,0 1 0,2 1 0,-5-4 0,2 4 0,-1-1 0,2 1 0,1 1 0,-3-3 0,3 4 0,-3-1 0,2 2 0,1-1 0,-3-1 0,1-1 0,-12-5 0,2 3 0,-2-1 0,-2 3 0,12 5 0,-10-1 0,12 3 0,-3 0 0,1 0 0,3 2 0,-5 2 0,4-1 0,-1 3 0,0-4 0,1 3 0,-5 1 0,2-1 0,-2 1 0,-1 2 0,4-3 0,-6 5 0,8-7 0,-5 7 0,7-7 0,-3 7 0,4-1 0,-1-2 0,1 5 0,2-6 0,0 4 0,0-4 0,0 3 0,0 2 0,0-4 0,2 3 0,-1-1 0,1-2 0,-2 5 0,2-5 0,-2 2 0,5 5 0,-3-5 0,4 8 0,-4-10 0,2 3 0,0-1 0,-1-2 0,5 5 0,-5-8 0,5 5 0,0-2 0,0-2 0,4 7 0,-5-7 0,10 7 0,7-2 0,19 2 0,46 0 0,-18-5 0,-16-4 0,-3-2 0,-12-2 0,6-5 0,-33 2 0,0 0 0,5-5 0,-13 6 0,7-4 0,-9-6 0,-1 6 0,0-16 0,-5 9 0,2-2 0,-3 1 0,-3 3 0,-4-6 0,1-2 0,0 4 0,1-4 0,0 5 0,-4-8 0,4 9 0,-1-2 0,5 8 0,-2 0 0,-1-3 0,-9-6 0,-2 1 0,1-2 0,-2 7 0,14 9 0,-11-7 0,7 6 0,-37-10 0,4 4 0,-9 0 0,-4-1 0,-15 2 0,6 1 0,4 2 0,11 5 0,-9 0 0,33 6 0,18-5 0,-27 10 0,25-7 0,-20 9 0,21-9 0,-8 8 0,10-8 0,-6 12 0,6-8 0,-7 11 0,7-9 0,-2 2 0,0 5 0,4-11 0,-1 7 0,5-5 0,1-3 0,0 7 0,0-6 0,1 4 0,2-3 0,1 1 0,2 3 0,-3-4 0,7 8 0,-7-9 0,12 8 0,-9-8 0,10 6 0,-3-6 0,5 6 0,5-3 0,-8 0 0,16 7 0,-21-9 0,20 9 0,-17-10 0,10 5 0,0 1 0,-1 3 0,1-2 0,-8-5 0,6-1 0,-14-5 0,16 5 0,-14-4 0,4 0 0,-3-1 0,-3-2 0,11-3 0,-10 2 0,11-4 0,-9 2 0,2 0 0,0-1 0,-7 1 0,3-1 0,-1 0 0,-2 1 0,-1-3 0,-2 3 0,-2-5 0,0 5 0,0-1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27:42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 24575,'-13'38'0,"-23"32"0,4 8 0,8-32 0,1 0-8503,-3 25 8503,6 0 1719,7-7-1719,7-9 0,10-21 0,-3-21 0,7-3 0,-5-5 6784,5 1-6784,-3-2 0,3-1 0,-3-1 0,5 0 0,-3 0 0,2-2 0,1 2 0,2-2 0,6 0 0,1 0 0,-4 0 0,-4 0 0,0-5 0,-5 1 0,8-8 0,-2 3 0,-4 0 0,3-3 0,-11 5 0,2-6 0,-2 6 0,0-1 0,-8-5 0,6 6 0,-11-14 0,6 8 0,0-2 0,-6-6 0,5 7 0,-9-13 0,8 14 0,-15-16 0,13 15 0,-8-6 0,9 5 0,5 10 0,-7-12 0,6 11 0,-2-9 0,6 10 0,2-1 0,0 1 0,0 1 0,0-1 0,0-1 0,0 1 0,2 1 0,0 2 0,3 0 0,-1 1 0,0 0 0,1-1 0,-1 1 0,2-1 0,-1 2 0,1 0 0,-1 0 0,1 0 0,-1 0 0,3 0 0,-1 0 0,-1 0 0,1 0 0,-3 0 0,-2 0 0,0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7:52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24575,'0'7'0,"6"-1"0,4-1 0,43-2 0,-5-1 0,50-2 0,-28 0 0,2 0-685,-11 0 1,6 0 684,14 0 0,11 0 0,-9 0 0,-8 0 0,-3 0 0,-6 0 0,4 0 0,-6 0 0,7 0 0,-10 0 0,10 0 0,0 0 0,-56 0 0,-1 0 0,-5 0 1369,17 0-1369,-18 0 0,18 3 0,-22-2 0,5 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7:52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921 1 24575,'3'7'0,"-1"1"0,-22 25 0,-9 9 0,-21 17 0,-10 5 0,9-16 0,-3 0-421,6-1 0,-2 3 0,-2-1 421,-6-2 0,-1-2 0,4-1 0,-4 9 0,2-3 0,-8 4 0,5-6 308,3 3-308,36-33 0,5-2 0,14-16 0,0 2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7:53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24575,'10'12'0,"-3"-3"0,2 20 0,6 44 0,-8 17 0,0-28 0,0 8 0,-2-3 0,-4 5 0,0-2 0,2 25 0,1 2 0,-1-13 0,0-6 0,1-24 0,0-1 0,0 16 0,1-7 0,1-25 0,-4-3 0,0-30 0,1-2 0,40-14 0,15-5 0,-11 3 0,5-3 0,32-11 0,2-2-401,-21 8 1,0-1 400,-1-2 0,4-3 0,-10 4 0,18-8 0,-9-1-1630,-60 25 0,-5 5 1,0-1-1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7:53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24575,'46'0'0,"-10"0"0,17 0 0,-14 5 0,-5-4 0,63 15 0,-33-12 0,-1 2 0,0 0 0,-7-6 0,30 0 0,-57 0 0,9 0 0,-31 0 0,-2 0 0,1 0 0,-4 0 0,0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7:54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24575,'29'4'0,"21"3"0,2 2 0,6 1 0,-3-2 0,4 0-685,5 0 0,6-1 0,-4 0 685,-1 1 0,-3-1 0,14 1 0,-1-1 330,-11-3 1,-8 0-331,6 2 339,10-6-339,-60 0 0,-2 0 0,-5 0 0,-1 0 0,-2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7:55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578 1 24575,'-7'4'0,"-4"-2"0,3 0 0,-18-2 0,16 0 0,-54 0 0,22 0 0,-19 3 0,-5 0 0,-7-1 0,17 1 0,4 0 0,7-3 0,11 0 0,21 0 0,6 0 0,5 4 0,3 5 0,10 52 0,-5-11 0,2-4 0,1 7 0,1 11 0,1 1 0,1-9 0,1 4-320,2 10 1,0 7-1,0-5 320,1-3 0,1 1 0,-2 7 0,0 7 0,0-7 0,2-6 0,0-3 0,-1 24 0,-1-2 0,-3-30 0,-2-4 0,-2 1 0,0 0 0,-1-1 0,1 2-254,-1 18 1,1 1 253,0-14 0,-1 0 0,0 8 0,1-1 0,1-18 0,0-3 0,5 45 0,2-19 0,-10 2 933,3-16-933,-6-23 533,5 9-533,-5-41 0,-1 14 0,-2-11 0,0 10 0,0-5 0,0 4 0,0-8-6784,0 3 6784,0-9 0,0 5 0,0-1 0,0-1 0,0 4 0,0-7 0,2 3 6784,1-5-6784,3 0 0,1-2 0,-1 0 0,16 0 0,-12 0 0,53 0 0,-20-6 0,36 5 0,11-15 0,-22 7 0,-8-2 0,-3-1 0,-8 4 0,10-3 0,-44 11 0,-10 0 0,2 0 0,-5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7:56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24575,'9'43'0,"1"4"0,3 51 0,0-17-4252,-5-26 1,-2 0 4251,2 28 1719,3-9-1719,-4 6 0,0-40 0,-1-1 0,-6-31 0,0-3 6784,0 1-6784,1 0 0,0-3 0,1 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7:57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24575,'19'31'0,"-9"-12"0,10 28 0,1 21 0,-7-9 0,2-9 0,-1-2 0,-6-10 0,8 7 0,-16-35 0,1 8 0,0-6 0,-1 6 0,4-8 0,-4 1 0,5-5 0,-5-3 0,1-1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7:58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24575,'12'28'0,"4"13"0,2 21 0,-5 0 0,0 5 0,-4-15 0,-2 3-285,1 39 0,-1-1 285,-3-39 0,-2-3 70,-1 3 1,-2-5-71,3-6 0,-1-30 0,1-7 0,-2-3 0,0-1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8:00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24575,'11'0'0,"-1"0"0,-1 0 0,2 0 0,19 0 0,12 0 0,23 0 0,-11 0 0,3 0 0,-8 0 0,4 0-253,35 0 0,2 0 253,-36 0 0,-2 0 0,21 0 0,-7 0 0,-9-3 0,-14 3 0,-26-3 0,-9 3 0,0 0 0,-2 0 506,3-2-506,-2 1 0,3-3 0,-5 2 0,3-2 0,-3-1 0,1 3 0,2-4 0,-2 3 0,2-1 0,-4 0 0,2 3 0,-1-1 0,1 0 0,-1 2 0,-3 0 0,3 11 0,-4 2 0,1 45 0,-2-30 0,-2 28 0,-12 38 0,1-18 0,-1 19 0,0 7 0,5-38 0,1 0 0,0 20 0,1 4 0,-4 3 0,1-1-1365,4-16 1,1 2 1364,-1 4 0,1 7 0,0-5 0,1 0 0,1-3-752,2 17 1,2 1 751,-1-3 0,0-6 0,0-28 0,0-2 0,0 30 0,0-9 0,0-25 0,0 6 0,0-45 2498,0 0-2498,0 24 1734,0 4-1734,0 35 0,0-11 0,0 3 0,0-28 0,0-17 0,2-8 0,-2-10 0,2 1 0,-2 0 0,0-2 0,0 6 0,0-7 0,2 3 0,-2-3 0,2-1 0,-2 0 0,0 2 0,-2-3 0,0 1 0,-11-7 0,-29 3 0,-33-3 0,19 3 0,-5 0-385,-2-1 0,-2 2 385,-6 2 0,-3 1 0,-10 3 0,3 1 0,-16 3-1633,0 2 1,88-13 0,7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35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24575,'9'0'0,"4"0"0,19 0 0,-13 0 0,17 0 0,6 0 0,-16 3 0,39-3 0,-42 6 0,8-5 0,-5 2 0,-18-3 0,15 0 0,-18 0 0,2 0 0,-5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8:21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24575,'32'3'0,"16"-1"0,5-2 0,4 0 0,36 0 0,-15 0 0,1 0 0,13 0 0,-33 0 0,2 0 0,-5 0 0,-1 0 0,-3 0 0,5 0-231,9 0 1,8 0 0,-5 0 230,-3 0 0,3 0-380,13 0 1,9 0 0,-10 0 379,-19 0 0,-3 0 0,27-4 0,-3 1-6178,12 1 6178,-12-10 0,-11 11 0,17-5 0,-11 6 325,13 0-325,-31 0 0,-2 0 0,25 0 0,-27 0 0,-2 0 898,18 0-898,-11 0 6784,-8 0-6784,-16 0 0,-13 0 0,-14 0 0,-3 0 0,-3 0 0,-2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9:59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11 175 24575,'-2'13'0,"0"-5"0,2 6 0,0 0 0,0-1 0,-3 10 0,2-10 0,-2 2 0,3-6 0,0-2 0,0 5 0,0-5 0,0 2 0,2 1 0,1-3 0,1 4 0,-2-4 0,2 1 0,-1-3 0,1 1 0,4 0 0,-3-1 0,5 1 0,-5-2 0,2 1 0,1-1 0,4 1 0,8 1 0,0-3 0,-4 0 0,-1-3 0,-10 0 0,7-2 0,-6 2 0,8-2 0,1-1 0,4-1 0,2-1 0,-7 0 0,-3 0 0,-1-1 0,-3 1 0,3-1 0,-1 1 0,2-3 0,-4 3 0,3-6 0,-7 6 0,3-3 0,-6 3 0,6-7 0,-5 6 0,5-10 0,-3 6 0,0-2 0,-1-5 0,-2 10 0,0-6 0,0 5 0,0 1 0,-2-6 0,2 4 0,-4-2 0,1-4 0,0 7 0,-2-9 0,2 5 0,0 2 0,-2-5 0,5 10 0,-4-7 0,4 6 0,-2-2 0,-2 0 0,3 2 0,-7-4 0,5 5 0,-5-3 0,3 1 0,-2 2 0,1-3 0,1 8 0,-3-6 0,-4-1 0,3 2 0,-13-6 0,11 8 0,-20-2 0,21 5 0,-9 0 0,12 2 0,3-1 0,-9 3 0,3 1 0,-2-1 0,2 1 0,3-2 0,0 1 0,1 2 0,1-1 0,1 3 0,-1 1 0,1-2 0,2 5 0,0-4 0,2 2 0,0 5 0,0-6 0,0 12 0,0-8 0,0 3 0,0 4 0,0-11 0,0 7 0,0-10 0,0 4 0,0-3 0,0-1 0,0 2 0,0-3 0,-2 3 0,1-3 0,-1 0 0,2-4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2:05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24575,'-5'22'0,"1"69"0,4-16 0,-2-1 0,-1-1 0,1-5 0,-3 10 0,5-45 0,0-4 0,0-11 0,0-6 0,0 3 0,0-7 0,0 3 0,2-1 0,-2 2 0,2 0 0,-2 9 0,0-5 0,0 15 0,0-16 0,0 8 0,0-11 0,0-2 0,0 3 0,2-7 0,-1 1 0,1-1 0,-2-3 0,0-1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2:08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2:51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24575,'69'7'0,"20"-3"0,11 1 0,-10-1 0,9 0-1081,-21-2 0,11 0 1,6 0-1,-3-1 0,-7 0 1081,14-1 0,-6 0 0,4 0 0,-1 0 0,4 0 0,2 0 0,-2 0 0,-4 0 0,1 0 0,-3 0 0,-5 0 0,0 0 0,-6 0 0,8 0 0,-10 0 0,8 0 0,2 0 0,-3 0 0,-10 0 0,1 0 0,-8 0 0,2 0 0,14 0 0,3 0 0,-3 0 344,-12 0 0,-3 0 1,-6 0-345,1 0 0,-4 0 0,6 0 0,-8 0 996,-21 0-996,-27 0 0,-8 0 0,3 0 2831,4 0-2831,-4 0 0,1 0 0,-8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3:28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24575,'-13'15'0,"3"-3"0,-5 4 0,8-6 0,3 2 0,4-1 0,0-1 0,-2 16 0,1-16 0,-11 44 0,5-23 0,-7 27-6784,4-17 6784,-1-1 0,1 0 0,5 28 0,0-1 0,5 15 0,0-23 0,0-1 0,6 16 0,1-2 0,4 1 0,10-2 6784,8 18-6784,2-21 0,-1-14 0,-6-6 0,1 2 0,15 18 0,-7-5 0,1 1 0,17 19 0,-18-27 0,2 2 0,10 0 0,1-2 0,-10-13 0,2 2 0,24 27 0,0-1-229,-21-28 1,-1-2 228,9 17 0,1 3 0,4 1 0,0-2-509,-9-10 0,1 2 509,6 7 0,4 5 0,-3-6 0,0-8 0,-3-3 0,5 10 0,-6-7 0,-4-13 0,-33-29 0,-7-6 108,-1-2 1,-2 0-1,0 0 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9:20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746 1 24575,'13'5'0,"4"3"0,-4-3 0,1 5 0,-9-8 0,8 8 0,-7-7 0,15 9 0,-7-6 0,11 1 0,-10-5 0,-2-2 0,-3 0 0,2 0 0,2 0 0,4 0 0,-6 0 0,43 3 0,-38-2 0,33 2 0,-46-3 0,5 0 0,-1 0 0,-1 0 0,8 0 0,-7 0 0,10 0 0,-10 0 0,3-2 0,-9 5-6784,0 14 6784,-2 19 0,0 35 0,0 24 0,0-6 0,0 4-346,0-24 0,0 4 346,0 7 0,0 8 0,0-9 0,0-13 0,0-2 0,0 20 0,0 2 0,0-10 0,0-2 0,0-12 0,0 2 0,0 4 0,0 5 0,0-5 0,0-3 0,0-2 0,0 20 0,0 4 0,0-1 0,0 0 0,0-13 0,0 3 0,2 2 0,1 6 0,-1-6 0,-1-2 0,0-3 0,2 12 0,1 2 0,2 0 0,2-4 0,-4-20 0,2 2 0,1 5 0,0 8 0,1-8 0,0-5 0,-1-2 0,-2 17 0,-2 0-125,1-11 0,-1-6 125,-3 30 0,0-34 0,0-6 6317,0-16-6317,0-4 0,0-28 0,0-1 1014,-2 0-1014,0-1 395,-9 2-395,-29 4 0,-15 2 0,-23 3 0,-10 3-1110,19-4 1,-5 0 1109,2-3 0,-12 1 0,-1-1 0,8-1 0,-17 5 0,3-1-1009,8-7 1,-3 0 0,14-1 0,-5 2 0,31-7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9:22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24575,'4'-2'0,"15"0"0,5 2 0,6 2 0,-4 3 0,-14 1 0,8 12 0,-8-4 0,5 6 0,19 25 0,-13-19 0,18 25 0,-24-32 0,-7-2 0,-4-9 0,-1-2 0,3 1 0,-3-6 0,1 1 0,1-2 0,-2-2 0,-1-1 0,0-1 0,-4 1 0,2 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9:22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1 24575,'-15'31'0,"2"-2"0,-20 29 0,0 12 0,-5-3 0,-4 21 0,18-43 0,5-3 0,16-31 0,3-5 0,0-2 0,0-1 0,0-1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9:23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8191,'6'14'0,"2"13"5063,4 15-5063,7 14 1409,-6-8 0,-1 3-1409,9 20 1719,0 10-1719,-14-42 6784,-5-25-6784,-2-1 0,0-8 0,0 3 0,0-3 0,0 1 0,0-4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36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24575,'6'-3'0,"6"1"0,12-2 0,25 3 0,-4-8 0,40 2 0,-37 1 0,20 1 0,-34 5 0,-9 0 0,-6 0 0,-11 0 0,0 0 0,0 0 0,-3 0 0,12 0 0,-9 2 0,6-2 0,7 2 0,-13-2 0,20 0 0,-22 0-1696,3 0 0,-7 0 0,-4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9:24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24575,'20'-4'0,"1"2"0,12-3 0,-10 4 0,18-2 0,-21 6 0,7 3 0,-13-1 0,2 5 0,-9-2 0,-2-1 0,4 12 0,-5-6 0,4 10 0,10 15 0,-12-20 0,15 20 0,-18-27 0,3 2 0,-2-9 0,0-2 0,3-2 0,0 0 0,-1 0 0,2-2 0,-4 2 0,1-2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9:25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432 1 24575,'-22'12'0,"3"0"0,-3 8 0,-8 4 0,-48 23 0,15-7 0,-21 8 0,39-18 0,14-3 0,13-12 0,9-3 0,5-6 0,0-4 0,4 0 0,-2-2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9:28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1 24575,'7'0'0,"3"0"0,-5 0 0,5 0 0,-1 0 0,-2 0 0,7 1 0,-8 0 0,8 7 0,-9-7 0,3 9 0,-8-1 0,-5 6 0,-38 39 0,6-12 0,-22 20 0,29-32 0,12-16 0,11-10 0,3-4 0,3 0 0,19 0 0,-8 0 0,19 0 0,3 0 0,-15 2 0,16 2 0,-28-1 0,3 5 0,-5-5 0,-1 3 0,-2 0 0,0-1 0,-2 3 0,-1-3 0,-8 5 0,-29 11 0,5-6 0,-42 9 0,48-18 0,-11 0 0,35-6 0,-1 0 0,1 0 0,-1-4 0,3 3 0,-1-3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9:30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24575,'7'-9'0,"1"3"0,-6 4 0,2 0 0,1-3 0,-1 1 0,-2-5 0,2 6 0,-3-3 0,1 6 0,-2-2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0:38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 24575,'0'9'0,"-3"4"0,2-5 0,-18 56 0,4-21 0,0 9 0,0 3 0,-3 2 0,7-2 0,7-33 0,6-14 0,0-2 0,3-3 0,1 5 0,-1-7 0,7 5 0,19-5 0,2 2 0,53-3 0,-27 0 0,30-6 0,0-17 0,-30 3 0,16-20 0,-49 23 0,-8-1 0,-9 3 0,-6 9 0,4-11 0,-7 10 0,2-2 0,-2-1 0,0 2 0,0-9 0,0 9 0,-3-12 0,3 6 0,-5 0 0,2-2 0,-5 4 0,-13-20 0,-27-1 0,21 4 0,-10 11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0:22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24575,'17'0'0,"16"8"0,28-1 0,8-1 0,22 5 0,-16-5 0,-2 0 0,-2-1 0,-9-3 0,-20 6 0,-6-7 0,-24 3 0,-2-3 0,3 1 0,-5-2 0,5 0 0,-9-2 0,1 1 0,3-1 0,-3 0 0,3 2 0,-3-4 0,-1 4 0,0-4 0,1 3 0,-1-1 0,-2 2 0,0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0:23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24575,'0'21'0,"0"46"0,0-7 0,0-8 0,0 6 0,0 17 0,0 1 0,0-17 0,0 0 0,0 17 0,0-1 0,0-17 0,0-5 0,0 25 0,0 19 0,0-42-6784,0 3 6784,0-17 0,0-15 0,0-5 0,0-13 0,0-3 0,0-1 0,0-2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0:03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24575,'9'0'0,"3"2"0,-5 0 0,13 14 0,1 3 0,-2 0 0,0 3 0,-2 4 0,-7-10 0,8 10 0,0-6 0,-9-8 0,29 37 0,-14-10 0,19 20 0,10 18 0,-14-31 0,3 7 0,-27-36 0,-6-9 0,-6-3 0,3-3 0,-1 0 0,1-2 0,-1 0 0,-1 0 0,-2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0:04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433 1 24575,'-10'6'0,"-2"6"0,6 1 0,-10 14 0,-14 32 0,-2-8 0,-1-1 0,-2 0 0,-16 15 0,18-24 0,-1-2 0,-6 4 0,11-15 0,12-16 0,10-5 0,-3 3 0,5-4 0,-2 4 0,1-2 0,1 0 0,-1 2 0,1-6 0,3 3 0,0-5 0,2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0:05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24575,'-6'15'0,"1"8"0,5-9 0,0 18 0,0 17 0,0 5 0,0 0 0,0-16 0,0-23 0,0-5 0,0-5 0,0-3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37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24575,'7'0'0,"3"2"0,-4-2 0,8 5 0,12 0 0,15-1 0,13 5 0,5-1 0,26-4 0,-18 2 0,5 0 0,-5-5 0,-2-2 0,-13 1 0,0 0 0,19 0 0,-4 0 0,-11 0 0,-4 0 0,-41 0 0,-6-2 0,-2 2 0,-2-2 0,1 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0:06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24575,'7'-5'0,"1"-3"0,-3 5 0,1-3 0,0-1 0,-1 2 0,1-1 0,-1 4 0,-1-2 0,9 3 0,0-1 0,1 2 0,4 0 0,4 0 0,18 0 0,-3 0 0,12 0 0,-6 0 0,-14 0 0,2 0 0,-21 0 0,-2 0 0,4 0 0,0 0 0,-3 0 0,11 0 0,-14 0 0,15 0 0,2 0 0,19 0 0,29 6 0,-5-5 0,-4 5 0,-28-6 0,-20 0 0,-2 0 0,-6 0 0,12 0 0,3 0 0,19 0 0,48 0 0,-17 0 0,9 0 0,-47 0 0,-23 0 0,-6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0:06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20822,'17'9'0,"3"0"1781,26 24-1781,-9-14 635,39 32-635,-48-37 326,13 8-326,-35-17 1011,7-1-1011,0 5 0,-5-6 0,9 4 0,-9-6 0,0-1 0,-2 4 0,-1-1 0,3 2 0,-3-2 0,1 0 0,-1 1 0,-1 0 0,0 1 0,-1-1 0,-2 0 0,-2 3 0,-6 1 0,0 1 0,-17 10 0,12-11 0,-14 7 0,7-7 0,4 0 0,-5 4 0,13-4 0,-1 0 0,5-6 0,1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0:09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0 118 24575,'15'-6'0,"-2"-1"0,2-4 0,5-9 0,-7 7 0,4-4 0,-2 3 0,-2 4 0,-1 1 0,1 0 0,-8 8 0,-1 1 0,-2 9 0,-2 24 0,0 47 0,0 1 0,3-31 0,-1 1 0,0 28 0,3-34 0,-5 1 0,0-34 0,6-5 0,-1-10 0,14-5 0,6-1 0,47-19 0,-13 1 0,-6 0 0,-3-2 0,-9 1 0,7-11 0,-43 27 0,3-2 0,-8 4 0,2 3 0,-2 0 0,2 3 0,-2 0 0,4-1 0,-1-1 0,-1 1 0,2-3 0,-2 3 0,3-4 0,3 28 0,1 10 0,-4 19 0,-2 7 0,3 37 0,-5-27 0,-2 2 0,-1 0 0,-2-2 0,-9 27 0,-1-22 0,-3-4 0,-8-7 0,-16 28 0,12-45 0,7-7 0,2-12 0,15-19 0,-3 0 0,1-2 0,0-1 0,-1 1 0,3-2 0,-1 0 0,-7-5 0,8 2-1696,-5-5 0,10 6 0,0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0:10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24575,'0'19'0,"-4"31"0,-2-20 0,-5 38 0,2-33 0,3-3 0,1-17 0,5-10 0,-2 1 0,2 0 0,-2-1 0,1 2-1696,-3-5 0,4 0 0,-2-2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0:29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24575,'12'5'0,"6"5"0,-9-7 0,4 3 0,-3 2 0,2-1 0,51 50 0,-16-8 0,-5-7 0,2 4 0,-10-1 0,-5-2 0,8 4 0,12 18 0,-39-55 0,12 10 0,-15-16 0,2 1 0,5 2 0,-7-5 0,6 3 0,-11-7 0,0 0 0,-2 0 0,0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0:29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514 0 24575,'-2'13'0,"-4"1"0,1-2 0,-31 32 0,4-11 0,-15 15 0,-5 3 0,-14 2 0,20-13 0,0-2 0,-9-1 0,14-3 0,13-12 0,6-1 0,12-8 0,-2-2 0,6 0 0,4-7 0,2-1 0,0-1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0:30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24575,'21'3'0,"8"2"0,4 4 0,35 6 0,-35-6 0,17 4 0,-43-11 0,-1 2 0,-2 0 0,1 3 0,-1 4 0,-2-4 0,0 3 0,-6 11 0,-3-4 0,-34 38 0,18-32 0,-27 21 0,36-34 0,-3 0 0,10-6 0,4-1 0,9-1 0,10 0 0,13-1 0,53 2 0,-11-9 0,-17 5 0,2 0 0,26-11 0,-34 11 0,-10-6 0,-37 6 0,0-1 0,-3 2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0:31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24575,'5'-3'0,"5"1"0,-2 2 0,10 0 0,-8 0 0,8 0 0,0 0 0,12 0 0,61 0 0,1 0 0,-27 0 0,4 0-285,17 0 1,-2 0 284,-29 0 0,-1 0 0,21 0 0,-7 0 0,-22 0 0,-12 0 0,-30 0 0,1 0 0,-3 0 0,0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0:31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8191,'23'0'0,"21"13"5063,1-1-5063,1 11 0,-2 3 2818,-5-3-2818,16 15 1719,-43-31-1719,-6-2 6784,-2 0-6784,1 0 0,-1 3 0,-2-4 0,2 3 0,-3 1 0,1-3 0,-2 12 0,0-4 0,-3 8 0,-3 0 0,0-8 0,-1 2 0,-9 1 0,2-3 0,-37 20 0,25-20 0,-23 10-1696,36-19 0,2 1 0,9-5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0:32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10 24575,'9'-5'0,"-2"3"0,-1 0 0,-2 2 0,0 2 0,3 0 0,-3 2 0,3 5 0,0 12 0,-4 7 0,1 21 0,-4-20 0,0 8 0,0-28 0,0 4 0,0-9 0,2-4 0,4-7 0,3-1 0,0-3 0,5 1 0,-1 1 0,0-3 0,7-2 0,0-5 0,-4 6 0,-2-3 0,-10 12 0,-2-3 0,2 2 0,1-1 0,-1 2 0,-2 7 0,0-2 0,-2 18 0,0-6 0,-13 38 0,4-6 0,-11 2 0,-2 3 0,-7 19 0,5-23 0,0-3 0,-3 0 0,7-10 0,9-15 0,5-8 0,-8 5 0,8-8 0,-7 1 0,4-5 0,2-1 0,-6-2 0,6 0 0,-2 0 0,1 0 0,3 0 0,-1 0 0,-2-4 0,0 1-1696,0-1 0,3 2 0,3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3:24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24575,'39'16'0,"-1"-5"0,21 6 0,18 4 0,-3-2 0,1-3 0,4 0-1123,0-1 1,13 4-1,1-1 1,-9-2 1122,-12-3 0,-5-1 0,3-1 0,18 4 0,5-1 0,0 0 0,-3-2 0,0-1 0,-3 0 0,-17-1 0,-4-1 0,6-1 0,3-3 0,7-1 0,-1 0 0,-10 0 23,7 3 1,-2 0-24,-1-2 0,5-1 0,-10 1 439,-16 3 0,-3 0-439,15 3 0,-3-1 0,0 0 0,-6-3 0,1-1 0,15-1 0,-11 1 0,5 1 0,0-6 0,-2-1 0,-9 3 0,2 1 807,35 0 1,1-2-808,-35-1 0,-2 0 0,22 6 0,3 0 0,-5-6 0,-1-1 0,-14 4 0,1-1 0,32-2 0,-2-2 0,-40 1 0,-2 0 0,13 0 0,2 0 0,-1 0 0,-1 0 0,-12 0 0,1 0 0,18 0 0,-1 0 0,25 0 0,-3 0 0,-18 0 1140,15 0-1140,-23 0 77,-12 0 0,0 0-77,14 0 0,-1 0 0,2 0 0,23 0 0,-36 0 0,1 0 0,-1 1 0,-4-2 0,7-3 0,13 3 656,-43-7-656,-10 8 0,7-6 0,-16 5 0,13-3 0,-17 1 0,2 1 0,-6 0 0,0 2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0:34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10 24575,'4'-5'0,"0"3"0,1 0 0,1 2 0,1 0 0,3 0 0,-3 2 0,2-2 0,-3 2 0,-1 0 0,3 1 0,-3 1 0,-1 2 0,0-1 0,-4 1 0,2 2 0,-14 5 0,7-5 0,-12 2 0,10-10 0,0 0 0,5 0 0,11 7 0,4-2 0,1 3 0,1-3 0,-10 0 0,4-1 0,-5 3 0,0-1 0,7 1 0,-5 0 0,5 4 0,-9 1 0,0-2 0,-2 9 0,-2-10 0,0 6 0,-3-8 0,1-3 0,-2 0 0,-1-4 0,-4 2 0,2-2 0,-6 0 0,1 0 0,-5 0 0,-8 0 0,12 0 0,-4 0 0,11 0 0,2 0 0,0 0 0,4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0:39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24575,'97'0'0,"-24"0"0,5 3 0,1 1 0,4 3 0,-29 2 0,0 6 0,-8 7 0,-5 6 0,24 30 0,-10-8 0,-4 1 0,-9 2 0,8 5 0,-36-31 0,-8-15 0,8 16 0,-9-18 0,2 4 0,-3-4 0,1-5 0,-1 1 0,7-1 0,-5-4 0,5 2 0,-3-3 0,-3 0 0,5-4 0,-5-1 0,-1 0 0,-2 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0:40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822 1 24575,'-24'9'0,"-34"28"0,16-7 0,3 3 0,-4 4 0,-6 8 0,1 2 0,7-4 0,-1 3 0,-18 15 0,2-2 0,-9 14 0,32-37 0,-1-1 0,-22 20 0,26-22 0,-14 11 0,36-32 0,-8 6 0,12-10 0,1-3 0,3-1 0,0-2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0:41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715 5 24575,'11'-3'0,"-3"2"0,14 1 0,2 0 0,8 0 0,-3 0 0,-13 0 0,-3 0 0,-6 0 0,1 1 0,-3 2 0,1 1 0,1 2 0,-5-1 0,2 3 0,-7 4 0,-19 10 0,-5 0 0,-17 5 0,-24 10 0,35-22 0,-18 12 0,52-26 0,-1 1 0,10-2 0,-2 2 0,6 1 0,5 2 0,-6 1 0,-3-1 0,-6 1 0,-3-1 0,1 10 0,-2-2 0,0 1 0,-4-1 0,1-8 0,-18 5 0,-4 2 0,-51 7 0,36-7 0,-21-1 0,6-17 0,-7-3 0,-10-1 0,-6-1-1131,23 3 0,3 0 1,-2 0-1,6 1 0,11 1 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0:42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24575,'69'61'0,"-18"-11"0,-2 2 0,12 16 0,-13-11 0,3 7-1001,-10-11 1,1 3 0,-2-2 1000,9 9 0,3 3 0,5 7 0,6 7 0,-5-9 0,-6-16 0,-2-4 474,10 17 0,0-4-474,-15-24 0,-2-5-168,-2-1 1,1 0 167,3 0 0,-1-2-166,37 26 166,-26-17 0,-1 0 0,23 20 0,-16-10 0,0 0 0,14 10 739,-28-22 1,-4-3-740,0-4 0,-8-5 0,-28-24 0,-1 2 0,-2-2 222,-3-1 0,0 0 0,-3-2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0:43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675 1 24575,'0'13'0,"-9"11"0,-7 25 0,-7 5 0,-12 26 0,16-30 0,-1 1 0,-20 29 0,11-11 0,1-2 0,-13 4 0,16-21 0,0-1 0,-11 2 0,10-11 0,-6-3 0,13-6 0,-32 35 0,18-10 0,-21 22 0,15-18 0,16-24 0,0-6 0,20-25 0,-3 1 0,4 1 0,0-2 0,-2 1 0,3-2 0,-3 0 0,2 1 0,-1-3 0,1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0:49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24575,'13'0'0,"48"0"0,8 0 0,-15 0 0,4 0 0,9 0 0,-2 0 0,-15 0 0,2 0 0,31 0 0,1 0 0,-32 0 0,0 0 0,12-1 0,4 2 0,3 1 0,-3 2 0,17 3 0,-26 0 0,-6 0 0,-18 0 0,-9-1 0,-21-6 0,1 0 0,-2 0 0,-1 0 0,-2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1:07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24575,'5'39'0,"1"6"0,6 43 0,-5-19 0,-2 29 0,-5-25 0,0-23 0,0-1 0,0-34 0,0 2 0,0-3 0,0-8 0,0 2 0,0-6 0,0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1:13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24575,'6'-5'0,"6"2"0,-5 3 0,6 0 0,-8 0 0,10 5 0,-2-3 0,26 11 0,-6-12 0,25 7 0,-21-8 0,2 0 0,-18 0 0,-9 0 0,-4 0 0,-4 0 0,0 2 0,-1-2 0,-1 2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2:38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24575,'8'-4'0,"4"1"0,6 1 0,2 2 0,10 0 0,1 0 0,0 0 0,-7 0 0,21 0 0,-4 0 0,29-5 0,19-2 0,-20-5 0,19 5 0,-52 1 0,-5 6 0,-25 0 0,1 0 0,1 0 0,-3 0 0,3 0 0,-3 0 0,3-2 0,-1 2 0,0-2 0,-3 0 0,0 1 0,-2-2 0,1 2 0,-1-1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3:31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 24575,'-12'5'0,"-5"4"-9831,11-4 8341,-6 6 4308,7-7-2818,1 3 1719,-4 5-1719,4 1 0,-5 6 0,6-7 6784,1 2-6784,2-4 0,0 2 0,0 5 0,0-4 0,0 10 0,0-10 0,0 6 0,2-11 0,-2 3 0,4-1 0,0 2 0,-2-2 0,5 5 0,-1-3 0,0-2 0,5 7 0,-8-11 0,5 5 0,1-5 0,-4-3 0,5 3 0,-5-4 0,3 3 0,1 1 0,-2-1 0,11 4 0,-11-6 0,15 4 0,30 1 0,6 2 0,1-5 0,3-2 0,19 4 0,3-13 0,-45 2 0,-23-3 0,-1 3 0,-10 1 0,5-3 0,-5-1 0,-1 0 0,-2 1 0,-2-1 0,0 2 0,0-1 0,0-2 0,0 2 0,0-6 0,0 0 0,0 2 0,-3-9 0,1 11 0,-4-10 0,4 11 0,-4-3 0,3 1 0,-1 2 0,2-3 0,0 3 0,1 0 0,-3-3 0,-2-2 0,-3-7 0,2 6 0,-1-2 0,2 7 0,1 0 0,-9-7 0,6 8 0,-2-3 0,-1 4 0,6 6 0,-3-2 0,1 0 0,3-1 0,-5-1 0,4 2 0,-3-2 0,-1 3 0,2-1 0,-12 2 0,12 0 0,-14 0 0,6 0 0,-4 0 0,-30 0 0,23 0 0,-14 0 0,19 0 0,14 0 0,-17 0 0,11 0 0,-1 0 0,-6 0 0,12 0 0,-10 0 0,11 2 0,-1-1 0,-1 2 0,4-2 0,-5 1 0,5 0 0,-3-2 0,3 4 0,-2-3 0,1 0 0,1-1 0,-3 2 0,3 1 0,1-1 0,2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4:27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24575,'10'-5'0,"2"0"0,62-3 0,-3 3 0,7 2 0,14 1-1165,-1 1 0,8 2 0,-3-1 1165,-17 0 0,-1 0 0,7 0-437,-3 0 1,11 1 0,2-1-1,-2 0 1,-10-1 436,4-1 0,-8-2 0,4 2 0,-2 2 0,4 0 0,1 0 0,-3-2-476,14-5 0,-3-1 0,-6 0 476,9 3 0,-7 0 0,0-4 0,-15 1 0,-27 1 0,-44 7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4:28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24575,'50'6'0,"30"2"0,-17-3 0,11 0 0,1 0 0,-4-2 0,2 0 0,8 0-1432,-2-2 1,9 1 0,4-1 0,-1 0 0,-7 1 1431,17 0 0,-7 1 0,10 0 0,-24-2 0,8 0 0,4 1 0,-1-1 0,-4 1 0,-8 1 0,18 2 0,-10 2 0,4-1-199,-5-2 0,5 0 0,-1 0 1,-3 2 198,13 1 0,-4 2 0,-6 0 66,-19-3 1,-4 0-1,4 1-66,4-1 0,6 0 0,0 1 0,-10-2 0,14 0 0,-6-1-107,19 0 1,-5-1 106,-37-2 0,-9-2 3001,11 1-3001,-20 0 644,-34 0 0,-1 0 0,-1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4:14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24575,'33'10'0,"43"-4"0,-13-4 0,11 0 0,1-1-1572,-8 0 0,-1-2 1,12 1 1571,2 0 0,13 0 0,7 0 0,2 0 0,-4 0 0,-10 0-948,-2 0 0,-10 0 0,2 0 1,9 0 947,-5 0 0,9 0 0,5 0 0,3 0 0,-3 0 0,-6 0 0,-9 0 0,1 0 0,-10 0 0,-2 0 0,9 0-174,15 0 0,9 0 1,3 0-1,-3 0 1,-11 0 173,7 0 0,-8 0 0,4 0 0,-6 0 0,5 0 0,2 0 0,1 0 0,-15 1 0,3 1 0,-1 0 0,-1 0 0,-3-1 0,-1 0 0,-5 0 0,2-1 0,7 1-407,3 0 0,9 0 0,5 1 0,-1 0 0,-4-1 0,-10 0 407,-2-1 0,-8 0 0,-2 0 0,4 0 0,19 0 0,4 0 0,1 0 0,-3 0 0,-8 0 0,-1 0 0,-2 0 0,-5 0 0,2 0 0,-4 0 0,5 0 160,5 0 1,8 0 0,-2 0-1,-12 0-160,2 0 0,-7 0 0,16 0 0,-10 0-1139,-24-3 1139,-29 2 475,-21-2 1,-9 3 0,0 0-1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4:1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24575,'13'-2'0,"15"1"0,13-7 0,25 6 0,-4-1 0,5 1 0,-4 1 0,9 2-1544,12-1 0,16 0 1,4 0-1,-7 0 1544,-3 0 0,-5 0 0,12 0 0,-24 0 0,8 0 0,7 0 0,2 0 0,-1 0 0,-5 0 0,-7 0 0,14 0 0,-8 0 0,-2 0 0,6 0 0,-1 0 0,4 0 0,2 0 0,-1 0 0,-2 0-306,-8 0 1,-2 0-1,0 0 1,-3 0-1,-2 0 306,2 0 0,-5 0 0,1 0 0,6 0 0,-4 0 0,7-1 0,3 1 0,0 0 0,-3 0 0,-8 1 0,25 1 0,-8 1 0,4 0 0,-5-2 0,4 1 0,1 0 0,-1 3 0,-3 3 0,0 3 0,-2 1 0,-3-1 0,8 0 0,-4-1 0,8 1 0,-10 2 0,9 1 0,2 1 0,-3 0 0,-11-3 0,1-1 0,-9-1 0,4 1 0,-3-1 0,3 2 0,1-1 0,-4-3-368,11-2 1,-3-4 0,-5 0 367,14-1 0,3-2 0,-26-1 0,6-2 0,0 0 0,-9-2 0,12-6 0,-5-1 0,19 1 0,-5-1 0,-32 0 0,-9 1 0,8 3 0,-11-2 0,-46 9 0,1-1 0,-4 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4:33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55 24575,'-6'0'0,"-3"-4"0,4 1 0,1-7 0,5-2 0,3 0 0,2 3 0,0 5 0,7 4 0,0 0 0,26 0 0,-6 4 0,16 6 0,10 11 0,-31-5 0,13 4 0,-38-11 0,0 2 0,-3-1 0,-5 4 0,-1 0 0,-2-4 0,1-1 0,3-8 0,0 3 0,-1-4 0,1 0 0,-2 0 0,-1-2 0,0 0 0,3-1 0,2 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4:33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8191,'13'0'0,"6"5"5063,1-1-5063,5 9 2818,-12-7-2818,-1 4 1719,-7-3-1719,-3-3 6784,0 5-6784,-2-5 0,-2 3 0,0-5 0,-3 0 0,1-2 0,1 0 0,2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4:36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24575,'9'0'0,"-3"0"0,1 0 0,-1 2 0,-1-1 0,5 3 0,-5-2 0,3 0 0,-3 2 0,-1 1 0,-2 6 0,0-1 0,-5 8 0,0-4 0,-5-1 0,1-2 0,0-9 0,-1 0 0,3-2 0,-2-2 0,3-2 0,-1-3 0,0-10 0,3 2 0,-1-8 0,3 11 0,2-9 0,-2 14 0,4-12 0,2 7 0,-1 2 0,7-3 0,-6 8 0,12 1 0,-11 2 0,24 2 0,21 10 0,-15-2 0,17 7 0,-44-6 0,-5-3 0,-5 2 0,0-2 0,0 6 0,0-1 0,-1-1 0,-4 5 0,0-10 0,-1 2 0,2-6 0,-9-3 0,6-1 0,-8-4 0,2-4 0,6 3 0,-5-2 0,11 6 0,-1 0 0,2-1 0,0 1 0,2 1 0,1 5 0,-1 3 0,0 2 0,-2-1 0,0-4 0,0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4:38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24575,'0'9'0,"4"3"0,3 0 0,7 14 0,17 51 0,-3 3 0,-2-8 0,0 6 0,-6-3 0,-2-2 0,0-6 0,0-2 0,-1 1 0,-1-2 0,0-12 0,0-3 0,12 29 0,-1-20 0,-2 0 0,-1 11 0,-6-21 0,-1 3 0,-6 4 0,-3 0 0,7 28 0,-5-15 0,-1 0 0,-2 0 0,-2 2 0,-2-30 0,-2-27 0,2 11 0,-1-11 0,-1 5 0,4 0 0,-5-9 0,2 4 0,-2-7 0,2 3 0,-1-1 0,1-1 0,-2 5 0,0-6 0,0 6 0,0 0 0,0-3 0,0 4 0,0-1 0,1-4 0,0 2 0,1-5 0,-2 1 0,2 1 0,-2 1 0,2-1 0,-2-1 0,0-1 0,0 1 0,0-1 0,2 5 0,-1 2 0,1-2 0,3 53 0,-1-38 0,2 42 0,-3-54 0,-3 4 0,0-12 0,0 3 0,0-4 0,0 11 0,0-8 0,0 8 0,0-13 0,0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4:39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1 256 24575,'9'0'0,"-1"0"0,-2-2 0,6-5 0,7-9 0,37-37 0,-10 6 0,-10 8 0,-2 3 0,-5 5 0,-4 7 0,-15 35 0,7 21 0,4 42 0,-7-15 0,-9 9 0,-8-48 0,-5-11 0,3-9 0,-1 0 0,1 0 0,-1 0 0,-5 0 0,5 0 0,-5-2 0,2-4 0,4 0 0,-1-4 0,4 5 0,2-1 0,0-3 0,0 4 0,4-5 0,-1 7 0,13-3 0,-9 6 0,14-2 0,-6 9 0,0-1 0,2 10 0,-6-2 0,1 14 0,-6 31 0,-18-3 0,-12-11 0,-5-4 0,-8-5 0,-16-2 0,40-36 0,9-3 0,-8-8 0,-1-12 0,-14-17 0,1-19 0,1 7 0,14-13 0,9 40 0,13-6 0,6 28 0,12-6 0,15 8 0,-18-1 0,5 8 0,-26-1 0,-1 3 0,-2 2 0,-2-3 0,-2 2 0,-2-6 0,1-1 0,-1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4:41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30 8191,'9'-3'0,"-3"1"5063,1 2-5063,-1 0 2818,1 0-2818,3 2 1719,-3 1-1719,3 1 6784,-3 4-6784,1 4 0,-9 2 0,-2-2 0,-8-6 0,-4-2 0,0 0 0,0 0 0,3-2 0,7-2 0,-2 0 0,3-2 0,0-4 0,1-6 0,1-6 0,4 5 0,1 0 0,14-3 0,-9 10 0,14-7 0,-10 16 0,3 8 0,1 3 0,-1 7 0,-8 2 0,-2-8 0,-9 4 0,-5-8 0,1-4 0,-10-1 0,12-6 0,-5 0 0,5-2 0,1 2 0,-8-8 0,-6-7 0,1-3 0,1 1 0,11 6 0,6 7 0,2-3 0,0 4 0,5-1 0,-2 4 0,7 6 0,1 1 0,-1 2 0,-1 1 0,-8-3 0,-1 1 0,-6 1 0,1-4 0,-5 1 0,-8-6 0,1 5 0,-2-4 0,4 1 0,9-2 0,-3 0 0,-1-5 0,1 1 0,-2-6 0,5 5 0,2-1 0,16-11 0,-7 12 0,25-13 0,-22 18 0,12-3 0,-16 5 0,1 0 0,3 18 0,-2 4 0,-1 6 0,-9 7 0,-8-22 0,-1 3 0,-1-15 0,6-3 0,-2-6 0,2 3 0,-11-8 0,9 4 0,-3 1 0,7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27:26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24575,'7'0'0,"5"0"0,0 0 0,10 0 0,-2 0 0,-3 0 0,2 0 0,-6 0 0,36 0 0,5 0 0,8 0 0,4 0 0,-14 0 0,1 0 0,20-1 0,4 2-350,5 2 1,-1 1 349,-14 0 0,3 0 0,10 2 0,7-1 0,-7 0 0,-2 0 0,-2-1 0,-10-1 0,4-1 0,-3 0 0,27 2 0,-6-1 0,-29 1 0,0 0 0,36 0 0,-4 1 0,-8 6 0,-31-9 0,4-2 0,3 3 0,-1-1 0,37-2 0,-6 0 0,0 0 0,-36 0 0,-1 0 0,18 3 0,-1 1 0,16 4 0,8 6 0,-10 0 0,-24-7 0,2 0 0,-10-3 0,0-1 0,9 1 0,2-1 0,-1-3 0,-2 0 699,21 0-699,-11 0 0,-2 0 0,4 0 0,-3 0 0,0 0 0,-7 0 0,35 0 0,-16-6 0,-11-1 0,-2-2 0,1-1 0,6 1 0,-21 3 0,2 0 0,43 0 0,-27 4 0,-16-5 0,-2-1 0,-9 3 0,-4-5 0,-20 5 0,-7 1 0,12-2 0,-5 2 0,-2-1 0,9-4 0,-16 3 0,18-8 0,-23 9 0,7 0 0,-9 3 0,1 2 0,-1-2 0,0 0 0,-2-3 0,3 1 0,-1 0 0,-4 1 0,0 1 0,-4 2 0,-1 0 0,1 0 0,-1 0 0,1 0-1696,0 0 0,1 0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3:34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24575,'10'0'0,"8"0"0,-1 0 0,24 0 0,-22 0 0,35 4 0,-16 3 0,23-2 0,37 1 0,-17-6 0,-8 0 0,1 0 0,18 0 0,-31 0 0,-1 0 0,22 0 0,-33 0 0,-8 0 0,-34 0 0,-3 0 0,-2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4:42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24575,'7'7'0,"24"24"0,-6 5 0,16 24 0,4 9-841,-12-15 0,0 2 841,12 23 0,1 8-476,-11-20 0,-1 3 0,-1-4 476,2 5 0,0 2 0,2 7 0,3 8 0,-4-9 0,-6-14 0,0-2 162,-1-1 1,3 3 0,-3-4-163,-4-4 0,-1-3 0,3 7 0,0 0 0,0 1 0,-2-4 0,11 23-2958,-13-30 0,-1-3 2958,3-6 523,-13-10-523,-1-15 1047,-5-9-1047,2 4 184,0-4-184,-5-4 6784,1 5-6784,-2-1 0,1 6 0,3 4 0,0 2 0,2 11 0,-1-8 0,-2 6 0,1-6 0,-4-8 0,2-2 0,1-3 0,-4-4 0,5 0 0,-5-2 0,0-4 0,-1 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4:44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24575,'7'0'0,"5"-2"0,3-5 0,0-1 0,2-1 0,-10 5 0,5 2 0,0 2 0,-2 0 0,5 2 0,-10 0 0,12 8 0,1 8 0,-1-5 0,11 14 0,-17-18 0,23 27 0,-24-24 0,12 12 0,-6-7 0,-6-10 0,5 8 0,-11-13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4:44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0 24575,'3'7'0,"-1"33"0,-2-1 0,-5 21 0,-1-17 0,-1-19 0,-1-5 0,6-11 0,-2 2 0,2-4 0,-3-3 0,-1 7 0,1-5 0,-3 8 0,3-6 0,0 1 0,2-4 0,2 1 0,-3-1 0,4 0 0,-2-1 0,2-1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4:45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24575,'4'6'0,"6"14"0,-9-8 0,5 14 0,-6-14 0,0 0 0,0-2 0,0-5 0,0 1 0,0 2 0,0-3 0,0 4 0,0-7 0,0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4:46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8191,'23'0'0,"-9"0"5063,7 3-5063,-9 2 2818,7 1-2818,3 8 1719,3 5-1719,4 7 6784,26 35-6784,-15-14 0,0-1 0,1 1 0,7 8 0,12 22 0,-13-23 0,-24-18 0,2-6 0,-22-25 0,2-1 0,0-2 0,-1-2 0,3-2 0,-5 0 0,0-1 0,-2 2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4:46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330 1 24575,'-5'13'0,"-20"48"0,0-12 0,-3 9 0,-3 1 0,-10 9 0,14-22 0,0-2 0,-4 12 0,10-19 0,5-4 0,10-23 0,-1 3 0,-1-5 0,3-3 0,-4 3 0,5-3 0,-1 0 0,1 0 0,2-4 0,0 3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4:47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5 9601,'4'-3'0,"11"1"5113,8 2-5113,12 0 2599,14 0-2599,-23 0 1529,7 2-1529,-28 1 5733,1 1-5733,-2 2 0,-3 6 0,3 4 0,-3 4 0,-1 1 0,-11-1 0,-3-4 0,-54 23 0,19-10 0,1-3 0,3 0 0,7-5 0,4 1 0,32-19 0,18-1 0,43 0 0,10-2 0,8-6 0,3-1 0,8-2 0,-19-4 0,-2-1 0,-3 0 0,8-5 0,-34 12 0,-6 1 0,-25 6 0,-5 0 0,-1 0 0,-2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4:49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0 189 24575,'7'2'0,"-1"-1"0,3 1 0,-2-2 0,21-9 0,9-5 0,14-14 0,27-12 0,-23 0 0,7 5 0,-34 17 0,-17 10 0,-5 8 0,-3-2 0,1 6 0,-2 5 0,6 62 0,-6-19 0,1 15 0,0 1 0,-3-6 0,0 15 0,0-53 0,0-13 0,2-2 0,0-7 0,9-1 0,-5-3 0,5-5 0,-1-7 0,-4 6 0,6-9 0,4 0 0,16-23 0,-8 8 0,4-5 0,-23 24 0,-1 10 0,-1 10 0,0 43 0,0-12 0,-3 39-6784,-6 3 6784,-7-2 0,-4-18 0,-2-1 0,-14 5 0,0-4 0,11-41 0,14-13 0,-4 0 6784,2-4-6784,5-2 0,-4 0 0,1 2 0,3-2 0,-4 2 0,5-2 0,0 0 0,-3 0 0,-1-4 0,2 3 0,0-3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4:50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24575,'0'13'0,"0"-3"0,0 8 0,0-4 0,0 23 0,0-18 0,0 11 0,-2-20 0,0-5 0,0 3 0,0-5 0,2-1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4:51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0 189 24575,'20'-22'0,"2"-2"0,12-10 0,-13 15 0,-1-1 0,-5 10 0,-4 2 0,15-16 0,-16 15 0,8-8 0,-12 15 0,-3 5 0,8 11 0,-9 9 0,10 12 0,-11 42 0,4-17 0,-5 29 0,0-37 0,0-18 0,2-14 0,0-16 0,3-1 0,-1-1 0,12-16 0,-7 7 0,18-15 0,-12 10 0,15-12 0,-14 11 0,9-10 0,-15 12 0,-1 2 0,-3-3 0,-4 5 0,1-2 0,-1 1 0,-2 3 0,0-1 0,2 5 0,1 8 0,5 25 0,-4 10 0,-1 10 0,0 4 0,-3-6 0,0 2 0,-2 25 0,-2-2 0,-1-23 0,-2-4 0,-5 29 0,-4-46 0,9-23 0,-3-4 0,-2 1 0,-8 3 0,4-4 0,-6 6 0,-10-1 0,15-2 0,-12 1 0,22-8 0,0-2 0,3 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3:35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24575,'18'85'0,"-1"-6"0,-5-29 0,0-1 0,4 31 0,-6-7 0,-1 2 0,-5-23 0,-2-2 0,-2 39 0,0-15 0,0-46 0,0 25 0,0-28 0,2 0 0,-2-19 0,2-1 0,-2 1 0,2-2 0,-1 1 0,0-3 0,-1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4:52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1 13593,'7'0'0,"1"0"4449,4 2-4449,-4 1 1906,4 0-1906,-5 3 1048,2-1-1048,-4 2 3579,0-1-3579,-4 2 0,3-3 0,-4 7 0,-4 0 0,-19 13 0,-34 13 0,-3 1 0,-19 5 0,43-22 0,5-3 0,34-16 0,-4 1 0,43-4 0,-3 0 0,58-6 0,-38 0 0,9 0 0,-46 1 0,-9 5 0,-2 0 0,31 5 0,3 1 0,10 3 0,-20-3 0,-20-3 0,-9-3 0,-5 0 0,-8-3-1696,1 0 0,-3 0 0,7 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4:56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2700 24575,'7'-15'0,"2"1"0,19-36 0,8 1 0,6-10 0,4-5-408,-9 15 0,0-2 408,14-17 0,2-4 0,-3-4 0,-2 2 0,-9 14 0,-2 0 0,5-14 0,-2 0 0,-9 19 0,-2 1 0,-1 0 0,-1 0 0,3-3 0,3-3-3190,16-24 0,1-2 3190,-11 21 0,1-1 0,3-3 0,5-4 0,-5 7-372,-4 9 0,-1 3 372,10-16 0,-2 1 0,-11 14 0,-4 6 0,10-13 388,6-17-388,-22 43 6404,9-19-6404,30-18 1148,-23 21-1148,22-11 0,-44 44 0,2-6 0,-12 17 0,4-10 0,2 2 0,-4 3 0,4-4 0,3 0 0,-6 8 0,7-8 0,-13 16 0,4-7 0,-6 7 0,3-3 0,-3 4 0,0 0 0,4 8 0,7 22 0,18 59 0,-4-6 0,-9-24 0,-3-4 0,-2-6 0,-3-8 0,-8-23 0,-1-2 0,2 3 0,-3-14 0,1 1 0,-2-6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4:57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24575,'13'3'0,"-3"0"0,30 22 0,-1-1 0,10 9 0,6 3 0,-9-9 0,2 1 0,30 23 0,3 1 0,-23-14 0,1 0-467,0 0 1,4 3 0,-4-3 466,0 0 0,2 0 0,5 1 0,6 2 0,-5-4 0,-4-1 0,-2-2 0,17 9 0,1 4 0,-3 4 0,-4 0 0,-22-13 0,1 1 0,12 6 0,6 4 0,-4-4 0,-4-1 0,0-3 0,-7-5 0,4 0 0,0 1 0,3 0 0,0 0 0,-3-2 0,4 5 0,1-1 0,-6-4 0,4 1 0,-8-3 341,23 18-341,-2 0 0,-37-24 0,-16-8 0,19 4 0,-8 1 1058,8 1-1058,-3 0 0,-22-15 0,8 8 0,-8-8 0,0 4 0,5-3 0,-12-6 0,5 2 0,-8-5 0,-1 2 0,2-1 0,-1 1 0,1 0 0,-1-1 0,1 1 0,-3-2 0,2 2 0,-2-1 0,-1-1 0,0-2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4:58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572 17 24575,'0'11'0,"0"3"0,0 39 0,0 23 0,-1-25 0,2 4 0,0 11 0,3-1 0,8 25 0,-2-36 0,2-7 0,4-10 0,1-4 0,-8-26 0,-2-2 0,7 1 0,-2-6 0,24 2 0,7-2 0,18 0 0,28-11 0,-21 3 0,-5-4 0,0 0 0,8-2 0,-21 5 0,-1-1 0,17-4 0,-29 5 0,-3-3 0,-32 7 0,0-3 0,-2-6 0,0-1 0,-7-24 0,5 22 0,-8-19 0,0-4 0,-4 5 0,-18-51 0,2 34 0,-3-17 0,-11 10 0,27 31 0,-12-8 0,24 34 0,-10-5 0,2 6 0,-18-9 0,-37 4 0,-1 0 0,-15 2 0,-8 2-387,28 2 1,-2 0 386,-29 3 0,-4 2 0,5 5 0,4 2 0,25-4 0,2 2 0,-4 9 0,9-1 0,18-6 0,27 8 0,13-7 0,0 10 0,2 0 773,3 13-773,4-5 0,-2-5 0,-2-5 0,0-8 0,-1 0 0,4 15 0,4 3 0,9 28 0,-9-31 0,4 9 0,-15-35 0,1-2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5:03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0 211 24575,'19'-3'0,"-10"2"0,33-9 0,-6 8 0,43-5 0,15 0-1124,-22 5 0,3 2 1124,6-2 0,8-1 0,6 1-739,-8 1 1,6 1 0,0 0 0,-2 1 738,-15-1 0,-3 0 0,2 0 0,9 0-587,-6 0 1,9 0 0,6 0 0,2 0 0,-1 0 0,-5 0 0,-6 0 586,18 0 0,-8 0 0,-1 0 0,6 0 0,-15 0 0,5 0 0,2 0 0,1 0 0,-1 0 0,-2 0 0,13-2 0,-1 1 0,0-1 0,-3 0 0,-3 0 0,1 0 0,-5 0 0,1-1 0,8 0 0,-7-1 0,9 0 0,3-1 0,-1 0 0,-3 0 0,-10 1 0,1 1 0,-9 0 0,-1 0 0,4-1-490,-3 0 1,3-1 0,2-1 0,0 1 0,0 1 489,5 1 0,1 0 0,0 2 0,-1-1 0,-5 0 0,1 0 0,-6-1 0,2 0 0,8 1 0,-13 0 0,8 1 0,5-1 0,0 1 0,0 0 0,-5 0 0,-6 0 0,15 1 0,-8 0 0,-1 0 0,4 0 0,-2 0 0,2 0 0,3 0 0,0 0 0,0 0 0,2 0 0,2 0 0,-1 0 0,-2 0 0,-3 0 0,-2 0 0,-6 0 0,2 0 0,9 0 0,-11 0 0,8 0 0,5 0 0,2 0 0,-1 0 0,-5 0 0,-8 0-417,12 0 0,-8 0 0,-1 0 0,10 0 417,-14 0 0,7 0 0,6 0 0,0 0 0,-1 0 0,-4 0 0,-9 0 0,14 0 0,-9 0 0,-1 0 0,4 0 0,-4 1 0,3-1 0,1 0 0,1 0 0,-3-1 113,-3 0 1,0-1 0,-1 0 0,-2 1 0,-4-1-114,-1 2 0,-5-1 0,1 1 0,7-1 0,10 0 0,8 0 0,2-1 0,-2 0 0,-10 0 0,8-1 0,-9 0 0,4 1 0,-10 1 0,3 1 0,1 0 0,-1-1 0,2-2 0,2-2 0,-3 0 0,-3 2 0,4 2 0,-5 0 0,8 1 0,-7-1 0,10-1 0,2 0 0,-2 0 0,-9 1 0,10 1 0,-8 0 0,4 0 0,-6 0 0,3 0 0,2 0 0,-1 0 234,1 0 0,2 0 0,-2 0 0,-4 0-234,3 0 0,-6 0 0,9 0 0,-7 0 0,9 0 0,3 0 0,-3 0 0,-11 0 594,2 0 0,-8 0 0,4 0-594,1 0 0,5 0 0,2 0 0,-3 0 555,-6 0 0,0 0 0,-2 0 0,-2 0-555,10 0 0,-4 0 0,9 0-59,-10 0 0,8 0 0,2 0 0,-1 0 0,-9 0 59,9 0 0,-6 0 0,3 0 0,-3 0 0,4 0 0,2 0 0,0 0 72,0 0 0,2 0 0,-1 0 1,-3 0-73,9 0 0,-3 0 0,7 0 0,-16 0 0,8 0 0,2 0 0,-3 0 0,-8 0 0,8 0 0,-8 0 0,8 0 0,-10 0 0,7 0 0,3 0 0,-3 0 0,-9 0 0,5 0 0,-9 0 0,5 0 0,-2 0 0,3 0 0,2 0 0,-1 0 0,2 0 0,1 0 0,-1 0 0,-4 0 0,4 0 0,-4 0 0,8 0 0,-6 0 0,9 0 0,3 0 0,-4 0 0,-8 0 0,1 0 0,-8 0 0,4 0-160,17 0 1,5 0 0,-5 0 159,-17 0 0,-2 0 0,-9 0 667,-9 0 1,-4 0-668,15-1 0,-15 0 2205,-44 1-2205,-7-2 0,-2 2 0,0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6:37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24575,'3'60'0,"0"0"0,1 21 0,1-3 0,2 7 0,-3-32 0,-1-5 0,-3-16 0,0-19 0,0-13 0,3-19 0,0 4 0,1-20 0,1 15 0,-1-3 0,3 6 0,0-1 0,5-3 0,-7 8 0,6-4 0,-6 10 0,2 2 0,3-2 0,-5 6 0,7-3 0,0 4 0,13 5 0,-9-1 0,6 6-6784,-15-5 6784,1 1 0,-3-2 0,3 4 0,1 4 0,-4-2 0,1 9 0,-6-12 6784,-4 9-6784,1-12 0,-6 2 0,5-4 0,-3-2 0,1 2 0,1-2 0,-3 0 0,3 0 0,-3-2 0,1-2 0,2 1 0,1-1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6:37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24575,'4'3'0,"2"2"0,-1 0 0,3 6 0,-3-4 0,2 8 0,0-5 0,-3 1 0,5 6 0,-6-10 0,7 7 0,-1-5 0,-2-2 0,5 5 0,-4-7 0,9 2 0,-9-5 0,5-2 0,-9 2 0,1-2 0,-1 2 0,-2-2 0,0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6:38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24575,'50'0'0,"2"0"0,7-3 0,1 0 0,-3 1 0,12-4 0,-54 6 0,-5 2 0,8-1 0,-11 0 0,3-1 0,-3 2 0,-1-1 0,-1 1 0,-3-2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6:39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24575,'13'0'0,"11"0"0,44 6 0,-9 0 0,20 1 0,-44 1 0,-15-8 0,-10 2 0,-5-2 0,6 0 0,-9-2 0,4 0 0,-5-3 0,1 3 0,-2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6:39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24575,'8'15'0,"-2"0"0,12 25 0,4 39 0,7 11 0,-8-2 0,-1 3-291,-7-32 1,-1 0 290,3 25 0,-2 2 0,-4-16 0,-3-6 0,2 21 0,-1-9 0,-7-65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3:38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 24575,'0'8'0,"0"3"0,0-4 0,0 16 0,0-8 0,0 8 0,-6 3 0,5-14 0,-8 15 0,4-3 0,-8 7 0,4-3 0,-2-7 0,4-9 0,1-4 0,-1-2 0,-8 4 0,2-3 0,-10 3 0,10-4 0,-2-1 0,3-5 0,4 2 0,-13-2 0,14 0 0,-16-3 0,14 1 0,-4-2-1696,2-2 0,8 6 0,-3-4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6:39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24575,'11'3'0,"-6"0"0,7 7 0,-9-2 0,8 16 0,1 21 0,-11-10 0,4 7 0,-13-31 0,6-6 0,0-3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6:40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24575,'16'9'0,"-1"0"0,-1 0 0,0 7 0,-9-8 0,2 6 0,-5-8 0,0-4 0,-2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6:40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24575,'7'0'0,"-1"0"0,3 2 0,-4 1 0,5 3 0,-5-3 0,1 1 0,-3-4 0,-2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6:40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24575,'11'2'0,"3"0"0,-8-2 0,4 2 0,-6-1 0,3 1 0,7-2 0,28 0 0,-20 0 0,15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6:41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24575,'6'0'0,"4"0"0,-4 2 0,2 0 0,-2 2 0,-1-1 0,5-1 0,-5-2 0,2 0 0,-6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6:41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24575,'6'0'0,"3"0"0,-3 0 0,-1 2 0,3 2 0,-7-1 0,3 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6:42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24575,'23'28'0,"4"18"0,4 13 0,1 10 0,-9-9 0,-3 5-661,0 6 0,1 7 1,-5-6 660,-5-1 0,-4-2 0,2 16 0,-4 0 319,-7-21 0,-1-6-319,1 22 327,-5-7-327,6-52 0,-1-19 0,2-37 1017,0-4-1017,0-32 0,0 17 0,0 0 0,0-29 0,0 9 0,0 0 0,6-7 0,1-17 0,7 37 0,-7 23 0,5-2 0,-11 25 0,7-9 0,-5 3 0,4 2 0,4-6 0,5-14 0,10-3 0,-2-9 0,4 7 0,-13 17 0,-3 5 0,-6 15 0,1-1 0,-3 3 0,3-2 0,-5 3 0,2 1 0,9 4 0,-4 4 0,8 1 0,9 17 0,-7-4 0,22 25 0,-11-4 0,24 37 0,-21-25 0,-1 2 0,-1 1 0,-4 4 0,8 30 0,-21-39 0,-4-1 0,5 31 0,-6-11 0,0 0 0,5 21 0,-7-12 0,-1-37 0,-6-34 0,-2-4 0,2-2 0,-2-3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6:43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8191,'81'13'0,"14"11"2010,-11 7 1,4 6-2011,-23-8 0,2 3 0,3 2 0,5 5 0,-7-2 0,-6 1 0,-4 0 0,16 10 0,2 3 0,-22-11 0,1 2 0,-3-2 0,4 3 0,1 1 0,4 7 0,3 4 0,-6-8 0,-13-12 0,-5-3 1466,5 8 1,-6-6-1467,-7-15 0,-27-14 0,-1-3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6:44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366 0 24575,'-20'26'0,"-10"44"0,9-1 0,5-11 0,-1 6-710,-5 13 1,0-1 709,2-13 0,0 0 0,-8 18 0,2-3 462,-5 10-462,2 1 235,11 0-235,10-30 0,-5 30 0,13-62 722,-4 5-722,-1-28 0,0-2 0,-1 2 0,4-3 0,0 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6:45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24575,'10'13'0,"-3"0"0,4 11 0,-8-3 0,5 11 0,-7 45 0,3-15 0,-3 2 0,-2-2 0,1-17 0,0 15 0,0-60 0,0-33 0,0 12 0,0-39 0,0 28 0,5-12 0,19-43 0,-8 44 0,18-36 0,-22 66 0,2-2 0,2 7 0,-6 2 0,7-2 0,-10 6 0,3-2 0,-3 3 0,0-1 0,1 2 0,-3 0 0,3 2 0,1 5 0,2 4 0,-2-1 0,0 8 0,-4-6 0,4 26 0,1 51 0,4 4 0,-10-41 0,0-2 0,5 9 0,-5-13 0,1-29 0,-2 14 0,1-28 0,-3-1 0,1-5 0,-2-1 0,0 1 0,0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3:39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24575,'10'0'0,"-3"0"0,7 4 0,-8-3 0,11 9 0,-7-5 0,3 3 0,0 1 0,-4-3 0,0 1 0,1 1 0,-3-1 0,7 8 0,-2 0 0,4 8 0,-6-10 0,0 0 0,0 2 0,-5-8 0,23 27 0,-20-24 0,14 16 0,-14-17 0,-3-2 0,5 5 0,-5-7 0,1 3 0,3 1 0,-4-4 0,5 7 0,-5-9 0,5 9 0,-3-7 0,6 4 0,-6-3 0,1-2 0,2 3 0,-2-1 0,4-1 0,2 2 0,-5-7 0,7 5 0,-3-2 0,-3 0 0,10 0 0,-14-3 0,7 0 0,-9 0 0,1 0 0,-1 0 0,0 0 0,1 0 0,-1 0 0,0 0 0,-1 0 0,-1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6:46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24575,'38'6'0,"9"2"0,5 4 0,-1 3 0,2 2 0,22 3 0,3 5 0,3 14 0,-3 3-1076,-19-10 1,0 4 1075,21 22 0,-6 2 0,-7 0 691,-7 1-691,-42-43 0,-15-15 0,1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6:46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692 0 24575,'-11'32'0,"-1"-4"0,-29 43 0,9-23 0,-3 2 0,1-2 0,-4 1 0,-23 22 0,-2-3 0,24-27 0,-2-3 0,-20 12 0,1-4 0,-1-4 0,-2-1 0,39-29 0,13-6 0,6-2 0,5-1 0,7 11 0,1 19 0,12 23 0,-4-3 0,1 5 0,-2-8 0,2 1 0,2 10 0,2 1 0,-1-1 0,-1-2 0,5 21 0,-6-24 0,-3-5 0,-7-12 0,0-1 0,-6-34 0,-2-3 0,2-4 0,-2 1 0,0-2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6:48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1 363 24575,'27'35'0,"-7"4"0,16 26 0,-6 5 0,-14-25 0,0 39 0,-16-28 0,0 27 0,0 15 0,0-53 0,0 13 0,0-52 0,0-7 0,-4-16 0,3-75 0,-4 7 0,4 20 0,1-9 0,1 6-528,2 7 1,1 1 527,0-26 0,7 2 0,9 27 0,2 8 0,3-14 0,7 17 0,-1 8 0,-16 21 0,18-20 0,-27 34 0,-2 3 0,12 13 1055,-8-8-1055,15 22 0,-10-4 0,22 58 0,-8-10 0,-6 2 0,-3 1 0,-3 9 0,-7-27 0,-3-4 0,-5-7 0,0-11 0,0-21 0,0-7 0,0-7 0,0-7 0,0-16 0,0-16 0,6-22 0,12-30 0,5 5 0,7-5 0,2 21 0,-1 9 0,6 0 0,-6 18 0,-3 12 0,-12 18 0,-5 10 0,-4 0 0,-3 4 0,0 2 0,1 0 0,1 4 0,15 27 0,0 15 0,11 18 0,-11-8 0,-2 1 0,4 24 0,0-5 0,-1 1 0,1 14 0,-9-38 0,-1 0 0,9 25 0,-12-40 0,0 3 0,-11-40 0,0 2 0,-4-7 0,3 2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6:48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24575,'-32'8'0,"21"-5"0,-17 2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7:11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24575,'18'3'0,"-8"-2"0,64 4 0,-1 2 0,-21-4 0,0-1 0,28 4 0,-3-6 0,-29 0 0,37 0 0,-56 0 0,16 0 0,-35 2 0,2 0 0,5 1 0,-11-1 0,9-2 0,-9 0 0,3 0 0,0 0 0,-2 0 0,-1 0 0,2 0 0,-1 0 0,4 0 0,-5 0 0,1 0 0,-3 0 0,0 0 0,-1 0 0,-1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7:32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24575,'9'0'0,"0"0"0,11-5 0,4 0 0,17-1 0,36-4 0,-18 9 0,39-5 0,-58 6 0,33 0 0,-42 0 0,27 0 0,-30 0 0,-6 0 0,-14 0 0,-4 0 0,-1 0 0,-2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7:33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24575,'9'-2'0,"-1"1"0,6-1 0,18 2 0,11 0 0,45 0 0,-10 0 0,14 0 0,6 0 0,-20 0 0,-18 0 0,-1 0 0,19 0 0,-4 0 0,-41 0 0,-18 0 0,-7 0 0,-3 0 0,1 0 0,-4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04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 24575,'-5'9'0,"-3"1"0,5-5 0,-5 3 0,4-2 0,-1 3 0,-2 2 0,5-4 0,-2 3 0,-8 48 0,3-23 0,0 17 0,1 1 0,2-6 0,-5 31 0,5-18 0,-1-15 0,3-1 0,4-25 0,0-8 0,0 1 0,2-4 0,-2-3 0,2 5 0,0-3 0,0 4 0,1-5 0,-1 1 0,0 1 0,-2-3 0,8 12 0,-5-11 0,5 7 0,-2-7 0,-1-3 0,5 3 0,2 0 0,-2-1 0,16 7 0,-11-6 0,14 0 0,0-3 0,-5-3 0,8 0 0,-2-4 0,13-7 0,-15 2 0,8-8 0,-19 6 0,-4 2 0,13-15 0,-18 16 0,10-20 0,-15 21 0,2-14 0,-4 6 0,2 2 0,-3-9 0,0 9 0,0-3 0,0 1 0,0 5 0,0 0 0,0 1 0,0 2 0,-2-3 0,0 3 0,-1-6 0,1 6 0,2-2 0,-2 3 0,2 1 0,-4-3 0,3 3 0,-3-1 0,-2-7 0,1 6 0,-7-10 0,7 12 0,-12-7 0,8 7 0,-6-5 0,-5-9 0,10 11 0,-18-14 0,21 21 0,-15-9 0,8 9 0,1-1 0,-9 2 0,14 0 0,-31 5 0,18-1 0,-18 8 0,22-6 0,6 0 0,3 2 0,3-5 0,-3 6 0,3-5 0,0 0 0,-1 2 0,5-1 0,-2 0 0,3-3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10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24575,'14'-5'0,"2"2"0,-1 0 0,0 3 0,-8 0 0,-1 0 0,-1 0 0,5 6 0,-4-3 0,7 5 0,-8-3 0,1 1 0,-1-1 0,-3 1 0,2 0 0,-2 3 0,1-2 0,-1 5 0,-2-7 0,0 6 0,-4-1 0,1-2 0,-6 4 0,5-7 0,-3 1 0,3 0 0,-1-1 0,3 1 0,0 0 0,2-1 0,2 0 0,0-3 0,3-2 0,-1 0 0,0 0 0,1 0 0,14 0 0,-11 0 0,27 0 0,-11 0 0,1 0 0,6 0 0,-15 0 0,20 0 0,-20 0 0,12 0 0,-23 0 0,3 0 0,-5 0 0,-1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10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 8191,'6'8'0,"-3"-1"5063,1 6-5063,-4-7 2818,0 11-2818,0-2 1719,0 6-1719,0-4 6784,0-3-6784,-2 0 0,-12 4 0,-2 1 0,-4-5 0,5-9 0,2-1 0,6-3 0,-7 3 0,10-4 0,-2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3:44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24575,'11'0'0,"-4"0"0,1 0 0,-2 0 0,1 0 0,3 2 0,0-2 0,14 7 0,21-2 0,27 1 0,-21-2 0,-3-4 0,-41 0 0,-3 0 0,-2 0 0,0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11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24575,'6'0'0,"1"0"0,-1 0 0,7 3 0,-4-1 0,10 7 0,-5 2 0,-1-1 0,4 3 0,-12-5 0,5 0 0,1 7 0,-3-9 0,7 16 0,-5-9 0,1 1 0,2 8 0,-9-15 0,11 18 0,-7-12 0,3 5 0,1 0 0,-7-9 0,6 10 0,-6-12 0,4 7 0,0-9 0,-2 4 0,1-5 0,3 3 0,-5-4 0,7 2 0,-6-3 0,-1 0 0,2 0 0,-3-1 0,1 0 0,-3-1 0,-1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17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24575,'15'-6'0,"2"5"0,8-5 0,1 12 0,-7-5 0,40 5 0,-7-6 0,0 3 0,6 1 0,14-3 0,0 0 0,-10 2 0,2 0-212,31-2 1,-3-2 211,-38 1 0,-3 0 0,10 0 0,-2 0 0,20 0 0,-38 0 0,22 0 0,-35 0 0,21 0 423,19 0-423,-21 0 0,16 0 0,-34 0 0,-12 0 0,4 0 0,-12 0 0,14 0 0,-14 0 0,19 0 0,-18 0 0,12 0 0,-7-2 0,-7-1 0,3 0 0,-9 1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20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24575,'29'0'0,"29"0"0,-1 0 0,23 0 0,-1-4 0,-12-3 0,-13 1 0,-1 1 0,6-2 0,4 1 0,-32 6 0,-22 0 0,10 0 0,-12 0 0,2 0 0,-1 0 0,-3-2 0,1 2 0,-4-2 0,0 2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21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24575,'24'-5'0,"-1"2"0,-1-3 0,-1 3 0,5-1 0,-6 1 0,13 3 0,-2 0 0,-5 0 0,-3 0 0,-13 0 0,0 0 0,-2 0 0,-1 0 0,-3 0 0,-2 0 0,0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22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3 8191,'-7'-3'0,"-3"14"5063,2-4-5063,-16 23 2818,13-13-2818,-15 20 1719,5 12-1719,4-4 6784,-3 27-6784,14-44 0,0 7 0,9-22 0,0-2 0,4 6 0,-2-10 0,3 3 0,0-3 0,0-2 0,2-1 0,-5-4 0,1 0 0,-2 0 0,0 0 0,3 0-1696,-2 0 0,-1 0 0,-2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23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36 24575,'-5'-2'0,"1"0"0,-3 5 0,0 11 0,-7 11 0,4 0 0,-2 7 0,9-18 0,1 9 0,2-10 0,0 5 0,0-6 0,4-2 0,-1-1 0,3-2 0,0 5 0,1-6 0,0 2 0,3-4 0,-5-1 0,5 2 0,-5-4 0,1 3 0,-2-4 0,1 0 0,-1 0 0,9-6 0,0-1 0,5-6 0,-6 4 0,-1-7 0,-6 7 0,0-4 0,1 2 0,-5 6 0,5-5 0,-4 3 0,1 0 0,-1-8 0,-2 9 0,-2-11 0,-5 5 0,4 2 0,-8-7 0,9 11 0,-6-12 0,3 8 0,1-2 0,-1 2 0,2 3 0,1 0 0,-4-1 0,3 5 0,-3-3 0,1 6 0,1-2 0,-1 2 0,-1 0 0,1 0 0,-3 0 0,3 0 0,-1 0 0,3 2 0,1-2 0,2 2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24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0 24575,'-9'2'0,"0"1"0,1 5 0,5-3 0,-9 7 0,9-5 0,-6 10 0,6-8 0,0 4 0,3-5 0,0-3 0,0 3 0,0-3 0,0-1 0,2 2 0,0-1 0,3 1 0,-3-1 0,6 3 0,-5-3 0,7 3 0,-3-1 0,0-1 0,3 5 0,-5-4 0,3 1 0,-1 0 0,-3 0 0,3 4 0,-5-5 0,0 1 0,-2-1 0,0-2 0,0 3 0,-2-5 0,-9 5 0,-2-4 0,-4 2 0,-3-4 0,10-2 0,-5-2 0,8 2 0,-6-8 0,3 5 0,-2-3 0,6 4 0,4 2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25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24575,'13'0'0,"-1"0"0,0 0 0,-2 0 0,3 2 0,-4-1 0,14 2 0,-14-3 0,8 0 0,0 0 0,-8 0 0,8 0 0,-13 0 0,3 0 0,-1 0 0,-1 0 0,1 0 0,0 0 0,-3 0 0,1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26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24575,'5'17'0,"1"-1"0,2 16 0,1 8 0,-3-7 0,2 8 0,-5-21 0,0-2 0,2 2 0,-4-12 0,2 11 0,-3-11 0,0 11 0,0-11 0,0 11 0,2-9 0,-2 2 0,4 0 0,-4-7 0,4 6 0,-1-5 0,-1 1 0,2 1 0,-2-5 0,3 1 0,-1-2 0,0-2 0,1 2 0,1-4 0,1 0 0,3-6 0,-3 2 0,4-4 0,-7 1 0,1 2 0,-3-3-1696,-2 5 0,0 0 0,0 4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28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 24575,'17'-5'0,"-2"1"0,8-4 0,14 4 0,-18 1 0,21 3 0,-25 0 0,8 0 0,-4 0 0,0 0 0,3 0 0,-2 0 0,3 0 0,-7 0 0,-2 0 0,19 0 0,-14 0 0,20 0 0,-10 0 0,4 0 0,0 0 0,6 0 0,-19 0 0,3 0 0,-14 0 0,1-2 0,-5 2 0,12-2 0,-4 2 0,18-4 0,18 2 0,5-2 0,34-1 0,-31 4 0,11-3 0,-38 2 0,-6 1 0,-12-3 0,-5 4 0,1-4 0,-3 4 0,3-4 0,-1 3 0,0-1 0,3 2 0,-5 0 0,5 0 0,-5 0 0,1 0 0,0-2 0,-1 2 0,3-4 0,-1 3 0,0-3 0,-1 4 0,-2-2 0,1 2 0,1 0 0,-1-2 0,1 2 0,-2-2 0,-1 2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3:45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24575,'9'6'0,"-1"6"0,-4 21 0,5 56 0,-7-6 0,4 12 0,-2-37 0,-3-23 0,13 24 0,-8-14 0,4 3 0,-5-20 0,-1 0 0,2 21 0,2-14 0,-2 16 0,-4-38 0,-2 8 0,0-11 0,0 4 0,0-1 0,0-6 0,0 1 0,0-4 0,0 1 0,0-3 0,0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31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24575,'14'-3'0,"-3"3"0,1-3 0,0 3 0,0 0 0,-2 0 0,9 0 0,-6 0 0,3 0 0,-6 0 0,5 0 0,-2-3 0,3 2 0,-4-4 0,-6 5 0,2-4 0,-2 3 0,6 0 0,-7 1 0,7 0 0,-7 0 0,3-2 0,-3 1 0,-1-1 0,-2 2 0,0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34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24575,'5'13'0,"-2"5"0,-1-4 0,-2 16 0,0-6 0,0 15 0,-6 4 0,4-19 0,-4 1 0,6-21 0,0 3 0,0-3 0,0-4 0,3-7 0,-1-1 0,4-10 0,-3 12 0,0-2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35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13 24575,'8'-1'0,"-1"0"0,1-3 0,-3 4 0,3-4 0,-3 3 0,1-1 0,1 2 0,-3 0 0,3 2 0,-3-1 0,2 3 0,-1-2 0,3 4 0,-3 5 0,1-4 0,-3 4 0,-1-3 0,-2-1 0,-2 5 0,-1-4 0,-8 4 0,-19-6 0,11 0 0,-19-3 0,29-3 0,-4 0 0,9 0 0,-1-2 0,3-1 0,0-1 0,0 0 0,2-1 0,-2-1 0,2 1 0,4 5 0,1 9 0,2-1 0,-2 5 0,2 0 0,-4-7 0,6 11 0,-4-12 0,3 5 0,-1-3 0,0 0 0,1-3 0,-1-2 0,-1-2 0,2 0 0,-3 0 0,3 0 0,-3 0 0,2-2 0,-1 2 0,-1-2 0,3 0 0,-5 1 0,0-1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36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24575,'9'0'0,"8"0"0,5 0 0,11 0 0,54 0 0,-25 0 0,-7-3 0,-3 0 0,-14 2 0,1-5 0,-33 6 0,-1 0 0,1 0 0,-2 0 0,0 0 0,-1 0 0,-1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36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24575,'19'31'0,"-11"-12"0,11 32 0,-18-20 0,3 14 0,-4 23 0,2-35 0,-1 21 0,1-47 0,-2 5 0,0-9 0,0 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3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24575,'-6'7'0,"-1"3"0,3-5 0,0 4 0,-1-1 0,1-3 0,-3 7 0,2 0 0,0 6 0,2 2 0,3-6 0,0 12 0,0-18 0,0 22 0,6-16 0,-5 2 0,11 10 0,-9-16 0,17 22 0,-12-23 0,15 12 0,-17-16 0,11 7 0,-11-9 0,9 5 0,16-8 0,-1 2 0,2-2 0,-14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38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24575,'4'13'0,"1"4"-9831,2-4 8341,1 15 4308,8 3-2818,7 46 0,-4-17 0,-9-3 0,-2 2 1719,-3 10-1719,-5 10 0,-7-20 0,1-31 6784,-10 4-6784,-16-20 0,11-7 0,-7 3 0,23-8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39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24575,'23'2'0,"13"-5"0,16-4 0,10 0 0,-15-1 0,-8 7 0,-14-2 0,-6 3 0,-4 0 0,4 0 0,-13-2 0,9 2 0,-10-2 0,1 2 0,-1 0 0,-3 0 0,0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40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24575,'6'70'0,"-5"-12"0,0 3 0,2-10 0,0 2 0,-3 12 0,0 2 0,3-1 0,0-3 0,5 30 0,-1-19 0,-1-1 0,2 7 0,2 10 0,-6-32 0,1-31 0,-2 3 0,-2-27 0,0 3 0,1-6 0,-2 2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40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24575,'7'5'0,"17"43"0,-12-8 0,7 49 0,-17-49 0,-11 5 0,-21-12 0,16-16 0,-18 13 0,27-28 0,-1 0 0,2-2 0,1 0 0,1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3:48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0 24575,'7'2'0,"-1"3"0,-3 6 0,-1 1 0,-2 6 0,0-1 0,-3 5 0,0-6 0,-3 8 0,1-18 0,-2 10 0,1-6 0,0 0 0,-10 8 0,7-9 0,-17 9 0,11-7 0,-4 0 0,1 1 0,4-3 0,1-2 0,-8 5 0,14-8 0,-6 3 0,11-5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42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0 24575,'15'0'0,"30"0"0,-5 5 0,8 8 0,2 3 0,9 6 0,14 21 0,-48-27 0,-9-2 0,-7-8 0,-3-2 0,-1 1 0,2 10 0,-7-7 0,5 11 0,-2-9 0,-1 5 0,0-8 0,-8 44 0,-4-19 0,-11 31 0,-17-21 0,-4-7 0,-5-5 0,-2-1 0,-17 7 0,17-11 0,0-1 0,-22 7 0,31-11 0,-1 2 0,34-15 0,1-1 0,1-1 0,11-3 0,59 0 0,-9-2 0,5 0-265,14 0 0,3 0 265,8 0 0,3 0 0,-16-2 0,3-1 0,-3 1 0,10 1 0,0 0 0,-13-1 0,3-1 0,-11 1 0,15 2 0,-29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43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24575,'30'36'0,"0"17"0,-26-15 0,3 23 0,-7 28 0,0-20 0,-4-10 0,-3-2 0,-5 2 0,-14 14 0,7-44 0,3-11 0,3-6 0,8-10 0,-7 2 0,8-4 0,-1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44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24575,'41'12'0,"19"11"0,-6 2 0,2 9 0,-12-10 0,-14 5 0,-7-9 0,6 9 0,-14-14 0,16 17 0,-9-10 0,3 2 0,-3 1 0,-14-10 0,8 10 0,-6-5 0,17 12 0,-14-18 0,10 8 0,-8-13 0,-7-2 0,9 3 0,-10-5 0,2 1 0,1 0 0,-3 1 0,4 0 0,-5-1 0,3-4 0,-5 0 0,3-2 0,-1 0 0,-1 0 0,3 0 0,-3-2 0,-1 2 0,-2-2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01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24575,'10'0'0,"10"11"0,-9-8 0,13 14 0,-8-11 0,13 6 0,24 2 0,-22-5 0,8 1 0,-24-3 0,-9-4 0,11 5 0,-12-3 0,3-3 0,-2 0 0,-1-2 0,3 0 0,-5 0 0,1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53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24575,'54'0'0,"20"-3"0,11-1 0,-1 0 0,3-1-605,-19 0 0,2 0 0,-4 0 605,17 0 0,-5 1 0,-16 0 0,-4 2 586,22 2-586,-3 0 300,-46 0-300,-23 0 0,-5 0 0,-2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8:54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24575,'7'-3'0,"6"-1"0,-5 3 0,32-8 0,0 3 0,25-1 0,-7-2 0,2-1 0,34 0 0,-14 3 0,0 0 0,19 0 0,-44 7 0,1 0 0,-4 0 0,-3 0 0,10 0 0,2 0 0,-52 0 0,-5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05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24575,'3'13'0,"1"4"0,-1 2 0,0 11 0,-3-16 0,0 8 0,0-12 0,0-2 0,0 4 0,0-5 0,0 0 0,0 3 0,0-5 0,0 7 0,3 0 0,-3 2 0,3-3 0,-1-1 0,0-3 0,1 0 0,-1-1 0,0-1 0,-2-1 0,2-2 0,-2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06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24575,'3'23'0,"-2"-1"0,2-5 0,-1-3 0,-2-5 0,4-2 0,-2 7 0,3-6 0,-3 9 0,3 1 0,-4-2 0,1 1 0,-2-10 0,0-1 0,2-2 0,-1 1 0,3-1 0,-2 2 0,0-1 0,0 1 0,-2-3 0,0-1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07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08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24575,'9'0'0,"4"3"0,-3-2 0,45 16 0,-13-2 0,11 4 0,1 1 0,5 1 0,9 8 0,-37-18 0,-18-4 0,2 5 0,-11-9 0,3 3 0,-3 0 0,-2-3 0,0 5 0,-2-1 0,0 0 0,0-1 0,-7 0 0,3-3 0,-22 1 0,18-4 0,-11 0 0,10-4 0,6 1 0,-7-5 0,6-4 0,-2 4 0,-5-11 0,5 10 0,-6-8 0,9 10 0,-3-1 0,2-3 0,1 6 0,-3-8 0,6 8 0,-2-3 0,10 0 0,7-1 0,5 3 0,12 3 0,-7 5 0,5 4 0,-10 1 0,-8 2 0,0 1 0,-5-3 0,2 2 0,-1-1 0,-3-3 0,-1 1 0,0 0 0,-3-1 0,-1 3 0,-1-3 0,-9 2 0,-29 10 0,-6-5 0,-33 3 0,37-10 0,2-5 0,31-4 0,3 3 0,-3-3 0,3 4 0,1-2 0,-2 0 0,5-2 0,-5-3 0,4 2 0,-1-3 0,1 3 0,2-1 0,0 1 0,0-1 0,2 1 0,0 1 0,1 2 0,-1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3:49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24575,'11'0'0,"-3"0"0,1 1 0,-5 0 0,3 1 0,1 2 0,-3-1 0,7 5 0,-7-3 0,6 5 0,5 7 0,-7-6 0,11 13 0,-14-11 0,4 5 0,-6-6 0,0-4 0,-2 5 0,1-4 0,2 8 0,-2-10 0,0 1 0,1 5 0,0-7 0,0 9 0,-2-10 0,-1 1 0,6 7 0,-2-7 0,9 16 0,-9-16 0,7 9 0,1 0 0,-7-6 0,11 14 0,-13-14 0,8 8 0,-8-10 0,1 1 0,1-4 0,-4-1 0,5-1 0,-1 0 0,-1-2 0,3 2 0,-3-2 0,1 0 0,2 0 0,-3 0 0,4 0 0,-5 0 0,0 0 0,-1-2 0,-1 0 0,-2-1 0,0 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15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121 175 24575,'15'0'0,"-1"0"0,-9 0 0,1 0 0,7 0 0,-4 2 0,8 0 0,-10 2 0,26 11 0,-16-5 0,15 5 0,-12-4 0,-12-6 0,3 2 0,-7-1 0,-3-1 0,6 8 0,-3-7 0,6 9 0,-8-10 0,4 5 0,-5-3 0,-2 6 0,-6-5 0,-1 1 0,-3-7 0,5-2 0,-12-13 0,-3-6 0,2-1 0,-33-26 0,19 21 0,-9-11 0,-1-1 0,8 9 0,-12-14 0,43 37 0,0-3 0,1-1 0,-2-5 0,5 2 0,-3 1 0,3 4 0,2 3 0,0 1 0,4 0 0,19 2 0,2-1 0,54 2 0,-21 0 0,29 0 0,-39 7 0,-2 4 0,23 10 0,-9 2 0,-3 3 0,3 14 0,6 5 0,-37-19 0,-14-10 0,-11-6 0,-4-5 0,-2 3 0,2-1 0,-1 0 0,1 3 0,-2-5 0,0 3 0,0 1 0,-4-4 0,-3 5 0,-7-4 0,-21 1 0,-7-3 0,-19-7 0,-9-3 0,31-3 0,-3 3 0,37 3 0,-6-1 0,-2 4 0,5-2 0,-9 0 0,11 1 0,0-3 0,0 0 0,5-1 0,-3-5 0,4 5 0,0-4 0,0 3 0,0-1 0,2 0 0,3 1 0,-1 4 0,7 0 0,0 2 0,-1 0 0,5 3 0,-3 4 0,-2 0 0,1 1 0,-7-3 0,-2-1 0,2 2 0,-3-1 0,1 3 0,-4-3 0,-1 3 0,-1-3 0,-5 3 0,2-3 0,-5-1 0,4-2 0,0-2 0,2 0 0,-1-2 0,0 2 0,3-2 0,2 2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16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24575,'3'17'0,"7"20"0,-2 1 0,6 23 0,4 9 0,-10-29 0,10 22 0,-13-44 0,3 13 0,-6-16 0,-2-3 0,0 6 0,0-6 0,0 6 0,0-11 0,0 3 0,0 4 0,0-7 0,0 8 0,0-10 0,0 1 0,0-3 0,0 0 0,0 1 0,0-1 0,0-2 0,0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48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24575,'7'8'0,"1"4"0,-3-1 0,10 35 0,-1 4 0,4 7 0,1 5 0,11 21 0,-13-28 0,-2-2 0,2-7 0,-7-7 0,-2-14 0,-4-12 0,1 7 0,0-12 0,-1 3 0,3-3 0,-6-3 0,3-1 0,-4-2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0:06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 24575,'0'33'0,"0"-2"0,0 18 0,-5 18 0,-2-10 0,-2 1 0,-1 1 0,-4 12 0,2-18 0,-1 2 0,-7 36 0,0-12 0,0 9 0,13-50 0,-1-2 0,8-13 0,0-8 0,0 8 0,0-3 0,0-10 0,0 17 0,0-20 0,0 6 0,2-9 0,1-2 0,3 0 0,-1-2 0,3 0 0,-3 0 0,8 0 0,3 0 0,4 0 0,16 0 0,-13 0 0,5 0 0,-11 0 0,-8 0 0,4 0 0,-4 0 0,-1 0 0,5-2 0,1 2 0,-2-2 0,7 2 0,-11 0 0,10-2 0,-9 2 0,-1-2 0,-1 2 0,-3 0 0,0 0 0,-1-2 0,-1 1 0,-2-1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0:07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24575,'7'-2'0,"1"0"0,-1 2 0,24 0 0,-2 0 0,10 0 0,-9 0 0,-17 0 0,4 0 0,-10 0 0,4 0 0,-4 0 0,1-2 0,-1 1 0,-1-1 0,1 2 0,-3 0 0,-2 0 0,0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0:10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24575,'0'15'0,"0"1"0,0 6 0,0-9 0,0 9 0,0 8 0,2-13 0,3 23 0,0-34 0,2 9 0,1-7 0,-2-4 0,12 7 0,-4-7 0,4 3 0,-1-4 0,7 1 0,6-3 0,1 4 0,-9-5 0,-5 0 0,-9 0 0,6 0 0,-8 0 0,-1 0 0,-3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0:11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8191,'0'14'0,"0"9"5063,0 7-5063,0 10-2155,0 0 2155,0 0 2155,0 10-2155,0 21 4537,0-24-4537,0 4 0,0-24 0,0-17 6784,0 15-6784,0-13 0,0 0 0,0 3 0,0-10 0,0 3 0,0-3 0,0-1 0,0 0 0,0-14 0,0 5 0,0-17-6784,0-2 6784,0-7 0,0-9 0,7-14 0,-3 26 0,9-14 0,-5 29 0,1-2 6784,2 2-6784,-5 10 0,4-1 0,-5 4 0,1 0 0,0 0 0,-1 0 0,3 0 0,-3 0 0,1 0 0,0 4 0,-1-1 0,3 5 0,-3-3 0,8 5 0,-7-1 0,3 0 0,-7 3 0,-2-6 0,0 2 0,-12-1 0,6-4 0,-17 2 0,17-5 0,-7 0 0,8 0 0,1 0 0,-1 0 0,-3 0 0,3 0 0,-5 0 0,5-2 0,-2-1 0,3 1 0,0-2 0,14 25 0,0 1 0,16 31 0,-5-10 0,9 17 0,-4-22 0,6-3 0,-13-21 0,-1-10 0,-12-4 0,2 0 0,-2 0 0,-1 0 0,-1 0 0,-2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0:12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24575,'9'0'0,"-1"0"0,-1 0 0,-1 0 0,-1 0 0,-1 0 0,0 0 0,9-3 0,-3-2 0,4 2 0,-6-1 0,-3 4 0,1 0 0,-1 0 0,-1 0 0,-2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0:13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24575,'7'7'0,"0"8"0,0-4 0,1 11 0,-5 29 0,0-4 0,-3 15 0,0 2 0,0 10 0,0-9 0,0-4 0,0-21 0,0 15 0,2-47 0,-2 1 0,2-5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0:14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24575,'18'8'0,"-7"-3"0,10 18 0,0 5 0,27 44 0,-14-19 0,18 22 0,-26-15 0,-3-21 0,-9 8 0,-11-28 0,-3-5 0,0 14 0,0 7 0,0-7 0,-4 5 0,-11-14 0,6-8 0,-11 9 0,13-13 0,-4 4 0,4-5 0,1-1 0,2-3 0,1-1 0,-1 0 0,4 1 0,-2-2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3:50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24575,'7'0'0,"3"0"0,-5 0 0,5 0 0,10 0 0,-3 0 0,66 0 0,-12 0 0,-8 0 0,6 0 0,8 0 0,-1 0 0,-17 0 0,-2 0 0,0 0 0,-6 0 0,-11 0 0,-32 0 0,-5 0 0,-1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0:16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24575,'0'28'0,"0"31"0,0-12 0,0 9 0,0 2 0,0 4 0,0 36 0,0-27 0,0-31 0,3 7 0,0-32 0,1 0 0,-2-1 0,0-6 0,11 0 0,-4-4 0,17-2 0,-11-2 0,1 0 0,4 0 0,-12 0 0,14 0 0,-14 0 0,7 0 0,-6 0 0,5-2 0,-5 1 0,9-2 0,-6 3 0,1 0 0,6-3 0,-12 2 0,9-3 0,-10 3 0,2-1 0,-2 2 0,-3 0 0,1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0:24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24575,'3'5'0,"1"3"0,-4 4 0,6 14 0,5 22 0,0-3 0,6 6 0,-8-26 0,-1-12 0,-4 2 0,-1-7 0,0 3 0,-1-7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0:22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24575,'-9'8'0,"-4"0"0,5-2 0,-18 3 0,18-5 0,-16 1 0,17-5 0,-2 0 0,-1 0 0,5 2 0,-1 2 0,6 8 0,1 12 0,5-3 0,-6 31 0,9 1 0,-8 2 0,0 4 0,5-8 0,1 0 0,-3 14 0,0 2 0,6 5 0,1-3 0,-4-17 0,2 0 0,11 23 0,0-7 0,-5-16 0,15-1 0,-25-49 0,1-2 0,-2 0 0,2 0 0,-1 0 0,1 0 0,-1 0 0,-1-2 0,0-1 0,-1 1 0,-1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0:25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24575,'14'38'0,"7"9"0,2 4 0,16 34 0,-10-25 0,1 0 0,-4-12 0,-4-6 0,4 5 0,2 4 0,-25-39 0,-1-6 0,-2-4 0,0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0:26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24575,'7'6'0,"0"5"-9831,0 13 8341,-3-2 4308,1 2-2818,-5-6 1719,-6 14-1719,5-15 0,-11 20 0,7-28 6784,-4 2-6784,3-3 0,4-7 0,0 3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0:27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 24575,'52'4'0,"-7"-3"0,-16 7 0,-4-8 0,-12 3 0,0-1 0,-5 4 0,-5 0 0,3 36 0,-11-4 0,-13 32 0,-10-17 0,-5-1 0,-13 21 0,5-12 0,1 0 0,7 6 0,0-11 0,19-22 0,10-27 0,0 5 0,4-7 0,-2 6 0,2-7 0,2 1 0,11-1 0,0-4 0,29 7 0,38-5 0,0 3 0,-23-4 0,-4-2 0,-6 1 0,-2 0 0,-35 0 0,2 0 0,-4 0 0,-5 0 0,-1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0:27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24575,'9'2'0,"3"9"0,-9 3 0,3 34 0,-12-19 0,3 11 0,-11-20 0,8-14 0,-10 13 0,11-14-1696,-5 3 0,9-6 0,0-2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0:2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8191,'24'2'0,"3"2"5063,-10 6-5063,3-3 2818,4 9-2818,-4-8 1719,-5 2-1719,-3-3 6784,-9-2-6784,-3 35 0,-11-11 0,-9 25 0,-8-17 0,-2-7 0,-7 4 0,6-3 0,8-12 0,18-3 0,9-13 0,14 3 0,6 1 0,7 1 0,0 1 0,-9-4 0,-8 2 0,-8-2 0,5 10 0,-8-7 0,2 12 0,-5-11 0,-3 10 0,-6 1 0,-4-6 0,1 1 0,-4-3 0,3-2 0,-2 0 0,3-5 0,4-5 0,1 0-1696,2 0 0,1 0 0,2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0:29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24575,'5'16'0,"0"-6"0,-2 9 0,-1-13 0,-2 22 0,-2-20 0,-12 23 0,3-20 0,-6 4 0,5-5 0,2-9 0,1 3 0,3-4 0,4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0:35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24575,'0'27'0,"0"-9"0,5 1 0,0-6 0,5 6 0,-1-1 0,0-6 0,6 10 0,-8-15 0,5 9 0,-5-11 0,0-1 0,7 6 0,-5-7 0,8 9 0,-10-9 0,13 17 0,-13-11 0,7 8 0,-9-3 0,-5-8 0,3 12 0,-3-2 0,0-2 0,0 2 0,-2-9 0,-7 4 0,-5-3 0,1-2 0,-4-3 0,11-3 0,-4 0 0,5 0 0,-1 0 0,2-2 0,-1 1 0,1-3 0,-4 2 0,2-2 0,-9-2 0,11 4 0,-4-1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3:51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24575,'14'3'0,"37"3"0,15-2 0,-17-1 0,6 0 0,28-3 0,3 0 0,-21-1 0,1 2 0,2 0 0,6 2 0,-7-1 0,-8-1 0,-5 0 0,-1 2 0,-5 1 0,4-4 0,-37 0 0,2 0 0,-12 0 0,-1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0:36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24575,'15'0'0,"4"0"0,-6 0 0,1 0 0,2 0 0,-1 0 0,45 0 0,-22 0 0,39 0 0,-16 0 0,-7 0 0,23 5 0,-47-3 0,16 3 0,-30-5 0,-1 0 0,2 0 0,-10 0 0,2 0 0,-7 0 0,0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0:36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 24575,'7'12'0,"1"6"0,-5-12 0,0 7 0,-3-7 0,0 1 0,-2 10 0,-12 1 0,-7 13 0,0-11 0,-4 1 0,2-9 0,8-4 0,-13 0-1696,22-8 0,-5 0 0,9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0:38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1 24575,'3'31'0,"-14"17"0,-6 0 0,-4 4 0,-18 38 0,-5-13 0,11-3 0,8-7 0,2 0 0,4 9 0,15-43 0,4-4 0,0-6 0,0-10 0,0 7 0,2-11 0,1 10 0,0-7 0,-1-1 0,0-5 0,1 2 0,1-2 0,11 3 0,-8-7 0,13 1 0,-12-7 0,2 1 0,12-18 0,-10 6 0,14-17 0,-15 12 0,-1 1 0,-2-1 0,-3 10 0,6-7 0,-8 9 0,5-2 0,-6 1 0,1 2 0,-1-5 0,-6 5 0,1-2 0,-3 3 0,3 1 0,-3 1 0,1-1 0,-10 3 0,7 0 0,-12 2 0,-10 5 0,6-4 0,-11 5 0,22-5 0,2 2 0,-4-2 0,6 1 0,-8 2 0,12-3 0,-3 4 0,5-4 0,1 1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0:39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 24575,'15'0'0,"0"0"0,53-11 0,-9 2 0,32-15 0,-11 6 0,-16 0 0,6 2 0,-27 9 0,-12 1 0,-18 4 0,-8 2 0,1-2 0,-1 6 0,-3 5 0,3 6 0,0 31 0,-1-1 0,0 16 0,-4-25 0,0-9 0,0-3 0,0 25 0,-5 5 0,-1 35 0,-6-23 0,3-13 0,1 1 0,-6 15 0,-1 1 0,3-24 0,8-31 0,-5 15 0,6-17 0,-1 4 0,-4 4 0,5-14 0,-2 10 0,1-13 0,2 1 0,-3-3 0,1-2 0,-9-3 0,-10 2-1696,-48-9 0,40 9 0,-25-7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0:40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35 24575,'13'0'0,"2"0"0,-1 0 0,8 0 0,-11 0 0,6 0 0,-12 2 0,-1 1 0,-4 3 0,2 7 0,-1-5 0,2 7 0,0-2 0,-3-2 0,3 4 0,-5-10 0,0-1 0,-27-2 0,2-1 0,-14 2 0,12-3 0,10 0 0,7 0 0,-3-3 0,7 0 0,-3 0 0,5-1 0,3 2 0,1-3 0,2-9 0,0 7 0,0-15 0,10 6 0,-6 4 0,23-9 0,-12 13 0,6-2 0,-2 5 0,-12 5 0,3 0 0,-8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0:56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24575,'11'0'0,"0"0"0,0 0 0,2 2 0,0 1 0,13 4 0,42 8 0,-9-2 0,8-1 0,2 1 0,4 1 0,-19-7 0,0-1 0,17 4 0,-27-9 0,5 7 0,-29-8 0,-4 5 0,20 0 0,-22-2 0,19 3 0,-24-3 0,0-1 0,-3 0 0,-1-2 0,-1 0 0,4 0 0,-1 2 0,11 1 0,-3 3 0,-1-3 0,5 3 0,-6-5 0,6 2 0,-7-3 0,-4 0 0,-2 0 0,-1 0 0,5 0 0,-5 0 0,3 0 0,-1 0 0,-3 0 0,3 0 0,-3 0 0,0 0 0,-1 0 0,-1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00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24575,'-14'63'0,"-3"-6"0,-1 4-923,0 34 923,-3-5 0,2-2 0,9-12 303,-3 11-303,13-61 153,0-18-153,0 20 0,4-19 0,-3 4 0,6 0 0,-3-5 467,0 3-467,4 1 0,-8-6 0,8 6 0,-3-5 0,2-3 0,3 4 0,2-7 0,4 3 0,5-4 0,-1 0 0,3 0 0,-10 0 0,-1 0 0,-5 0 0,-2 0 0,3 0 0,-3 0 0,7 0 0,-6 0 0,12 0 0,-6 0 0,3 0 0,5 0 0,-10-4 0,7 1 0,-10-1 0,2 2 0,-5 2 0,-2 0 0,0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07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24575,'12'0'0,"15"4"0,19 23 0,4 0 0,15 24 0,-38-27 0,-6 3 0,-21-21 0,4 1 0,-3 1 0,0-3 0,-1 1 0,0-3 0,0-1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09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0 109 24575,'15'0'0,"0"2"0,-10-2 0,1 2 0,-2-2 0,1 0 0,33-5 0,0-8 0,31-9 0,-27 2 0,-9-2 0,-21 15 0,-4 1 0,-1 4 0,-3 0 0,3-3 0,-3 1 0,-2 0 0,0 5 0,-2 6 0,0 35 0,5-6 0,-4 32 0,3 2 0,-4-4 0,-5-8 0,-1 1 0,-3 21 0,-3-14 0,-1-3 0,2-4 0,-1 2 0,2-25 0,5-17 0,-6 20 0,6-24 0,1 2 0,2-10 0,0 3 0,-2-3 0,1-1 0,-3 3 0,4-5 0,-3 3 0,-1-3 0,1-2 0,-3 0 0,3-2 0,-1-2 0,1 0 0,-1-4 0,1 1-1696,-13-13 0,13 13 0,-9-9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11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24575,'13'4'0,"-2"1"0,-4 1 0,10 14 0,-8-6 0,39 48 0,-18-15 0,21 17 0,-16-16 0,-18-28 0,3 10 0,-13-17 0,1 4 0,2-2 0,-1-4 0,0 1 0,6 0 0,-7-5 0,5-2 0,-6-2 0,-1-2 0,1-1 0,-1 0 0,1 0 0,1 0 0,3 0 0,-6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27:26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24575,'6'0'0,"1"0"0,-5 0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3:52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5 24575,'7'-3'0,"1"1"0,-1 2 0,2 2 0,-2 1 0,-1-1 0,7 5 0,0-3 0,10 7 0,-8-5 0,-2 2 0,7 10 0,-15-10 0,16 18 0,-8 6 0,3 21 0,-3-15 0,-4 7 0,-9-28 0,-2-2 0,-7 15 0,1-20-6784,-7 16 6784,7-20 0,-6 9 0,-30 14 0,-2-1 0,-29 18 0,-14-3 0,12 1 0,11-15 6784,28-6-6784,44-21 0,12-2 0,59 0 0,4 0 0,-23 0 0,6 0 0,12 0 0,-1 0 0,-22 0 0,0 0 0,32 0 0,-3 0 0,-2 0 0,9-5 0,-51 4 0,-22-5 0,-14 3 0,-6 1 0,2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12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 24575,'-4'4'0,"-6"4"0,0 4 0,-5 4 0,1 7 0,0-3 0,1 1 0,4-3 0,1-2 0,1 3 0,-2 0 0,-1-4 0,2-3 0,-1-2 0,5-1 0,-3-2 0,3 1 0,-1-1 0,3-3 0,-2 1 0,4-3 0,-2-2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12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24575,'11'2'0,"3"1"0,-1 4 0,-3-2 0,-2 2 0,-8-5 0,2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13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24575,'3'9'0,"1"6"0,-3-6 0,2 10 0,-3-2 0,0-4 0,0 10 0,0-16 0,0 6 0,0-9 0,0 0 0,0 1 0,0-3 0,0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13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24575,'11'2'0,"-4"0"0,3 2 0,-5 1 0,5-1 0,-3-2 0,8 0 0,13 3 0,4 0 0,15 4 0,6 0 0,30 5 0,-23-4 0,2 0 0,-10-2 0,-2-1 0,2 1 0,1-1 0,6-2 0,-2-2 0,23 4 0,-19-7 0,-48 0 0,-9 0 0,0 0 0,-1 0 0,-1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14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24575,'62'30'0,"9"3"0,2 7 0,-17-11 0,-1 0 0,7 4 0,16 11 0,-64-37 0,3 3 0,-15-8 0,4 1 0,-5 2 0,1-2 0,-2 4 0,0 3 0,0 12 0,-5 9 0,-14 28 0,-7-10 0,-18 14 0,-22 3 0,15-26 0,-3 5 0,31-33 0,16-6 0,1-4 0,6 0 0,-2-2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16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1 215 8191,'4'4'0,"0"-1"5063,1-1-5063,1-6 2818,2-6-2818,13-11 1719,-10 5-1719,32-28 6784,-18 12-6784,20-14 0,-20 14 0,-8 16 0,-10 13 0,-3 11 0,2 25 0,5 19 0,-7 10 0,-1 6 0,1-16 0,-2 2 0,-4 33 0,-2-5 0,2-11 0,-4-3 0,6-50 0,2-12 0,0 3 0,3-7 0,6-8 0,-5 3 0,16-17 0,1-1 0,11-18 0,4-4 0,21-28 0,-25 32 0,9-12 0,-34 42 0,-5-2 0,-4 5 0,2-1 0,-2-2 0,0 5 0,2-3 0,-2 3 0,2-1 0,3-6 0,-4 5 0,8-6 0,-6 5 0,1 0 0,0 1 0,-2-1 0,3 4 0,-3-3 0,2 6 0,-4 0 0,0 20 0,-6 15 0,-3 28 0,0-13 0,-1 1 0,-10 30 0,5-17 0,-1-2 0,-8-3 0,3 4 0,10-40 0,6-16 0,1 1 0,0-3 0,-3-1 0,2-2 0,-1-2 0,0 0 0,1 0 0,-5 0 0,2 0 0,-2-2 0,3 2 0,0-2 0,1 0 0,1-1-1696,-1 1 0,3 0 0,1 2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16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24575,'8'2'0,"-1"1"0,1 3 0,-3-1 0,1 1 0,-3 0 0,-1-1 0,-2 3 0,0-5 0,0 1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17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9 24575,'7'2'0,"-1"0"0,7-2 0,-4 0 0,4-2 0,-4 2 0,-3-2 0,2 0 0,-3 1 0,3-3 0,-3 4 0,1-2 0,-1 2 0,-1 0 0,2 0 0,-1 0 0,1 0 0,-3 4 0,-1 9 0,-2 3 0,0 2 0,0 8 0,0-16 0,0 14 0,-3-13 0,2-1 0,-4 12 0,1-9 0,-2 12 0,2-12 0,1 2 0,1-7 0,2 0 0,-5 8 0,4-9 0,-2 6 0,3-9 0,0 0 0,-2 1 0,0-1 0,-4-2 0,1 2 0,-4-3 0,5 1 0,-9-2 0,-13-2 0,10-1 0,-9-3 0,21 1 0,0-1 0,-3-1 0,1 0 0,1 3 0,1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19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24575,'4'11'0,"-2"-2"0,0 34 0,-2-3 0,0 40 0,0-16 0,0 1 0,0 32 0,2-20 0,-1-6 0,0-21 0,4 5 0,4-41 0,-3-1 0,13 1 0,-13-12 0,9 3 0,24 4 0,-8-4 0,45 4 0,-45-9 0,42 0 0,-52 0 0,19 0 0,-14 0 0,-18 0 0,15 0 0,-18-2-1696,4 1 0,-7-1 0,0 2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2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5 24575,'-11'0'0,"2"0"0,-6 0 0,9 0 0,-9 0 0,10 0 0,-1 0 0,1 0 0,1 0 0,-1 0 0,1 0 0,0 0 0,-3-2 0,2 1 0,1-1 0,2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3:53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1 24575,'4'4'0,"1"7"0,-2 11 0,-1 17 0,-2-10 0,-2 7 0,-1-23 0,-3 6 0,-1-1 0,-2 1 0,-10 4 0,-3-4 0,4-1 0,-12-7 0,22-9 0,-18 4 0,11-5 0,-4 4 0,0-4 0,5 2 0,5-3 0,-3 0 0,7 0 0,-3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21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0 24575,'-14'0'0,"3"0"0,7 2 0,0 0 0,-5 8 0,5 3-6784,-5-2 6784,9 0 0,0-4 0,0-3 0,0 6 0,-3 2-4537,3 0 4537,-3 6 4537,3-10-4537,0 5 0,0 16 0,2-15 0,-2 24 0,2-23 6784,-2 0-6784,0 6 0,0-8 0,3 12 0,1-5 0,-1-4 0,0 2 0,-3-10 0,5 12 0,-2-14 0,4 7 0,-3-11 0,1 0 0,1-2 0,1 2 0,3 0 0,4 4 0,12 1 0,32 11 0,-11-5 0,14 2 0,-37-8 0,-11-7 0,2 5 0,-6-4 0,6 1 0,-8-2 0,-1 0 0,-2 0 0,-2 0 0,0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21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24575,'29'0'0,"19"5"0,-12-1 0,8 3 0,-32-4 0,-4 3 0,-4-3 0,-1 3-1696,-2-1 0,-1-3 0,0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22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8191,'4'7'0,"6"8"5063,0-2-5063,-1 1 2818,2 6-2818,-7-7 0,3 3 0,-5 2 1719,3 6-1719,0 7 6784,10 37-6784,-8-37 0,2 19 0,-9-47 0,0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23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24575,'19'0'0,"-5"0"0,1 0 0,-5 0 0,-2 0 0,0 0 0,-3 0 0,3 0 0,-3 0 0,1 0 0,-1 0 0,-1 0 0,0 0 0,1 0 0,-1 0 0,0 0 0,1 0 0,-1 0 0,0 0 0,1 0 0,1 0 0,1 2 0,-1-2 0,1 4 0,-3-3 0,-2 3 0,2-2 0,1 4 0,-1 1 0,3 0 0,-3 3 0,-2-5 0,3 12 0,-4-4 0,2 3 0,-3 29 0,4-14 0,-3 55 0,4-29 0,-5 7 0,0-25 0,0-16 0,0-2 0,0-8 0,0 4 0,0-5 0,0-2 0,0 9 0,0-6 0,0 6 0,3-1 0,-3-8 0,3 5 0,-3-10 0,-4-1 0,3-2 0,-3-4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24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24575,'13'-3'0,"6"3"0,1-6 0,49 0 0,-19 1 0,39 0 0,-19 5 0,-32 0 0,3 0 0,-38 2 0,2-2 0,-2 2 0,1-2 0,-1 0 0,-2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24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15425,'6'4'0,"-1"-1"3903,5 0-3903,2 1 1579,22 3-1579,9-3 851,18 0-851,-15-4 2817,-7 0-2817,12-9 0,-16 2 0,14-6 0,-25 6 0,-13 4 0,-6-1 0,-3 4 0,-2-2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25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24575,'13'0'0,"5"0"0,-2 0 0,52 0 0,-4 0 0,11-3 0,-10 0 0,-48-1 0,11-2 0,-19 4 0,3-2 0,-3 0 0,-6 4 0,3-2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25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11204,'12'10'0,"-5"0"-1713,8 22 1713,-5 18 3021,3 24-3021,-5 21 0,-4-16 0,-2 2 847,-1-22 1,-2 1-848,1 39 0,0-1 0,0-45 0,0-2 1531,3 11 1,0-4-1532,1-4 6525,2-15-6525,-1-25 0,-5-3 0,0-9 0,0 0 0,-2-2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26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24575,'29'21'0,"-10"-8"0,31 31 0,-24-19 0,26 16 0,-32-24 0,-5-7 0,0 0 0,-2-1 0,35 30 0,0-1 0,-1 0 0,-13-11 0,-26-22 0,-5-1 0,3 0 0,-4 0 0,2 1 0,3 1 0,-5-1 0,4 3 0,-3-5 0,-1 1 0,0-4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27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 24575,'-3'18'0,"-2"4"0,-13 3 0,6-5 0,-20 11 0,20-19 0,-11 17 0,16-19 0,0 6 0,4-10 0,-3 3 0,3-5 0,-5 5 0,5-3 0,-1 1 0,4-1 0,-2-1 0,0-1 0,-4 2 0,1-1 0,0 1 0,1-1 0,4-3 0,-2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3:54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24575,'18'-2'0,"-8"1"0,3-2 0,-5 3 0,-1-2 0,10 2 0,-2 3 0,0 1 0,2 7 0,5 2 0,5 8 0,2-1 0,-12-3 0,-5-5 0,-6 2 0,1 1 0,1 10 0,-1-5 0,-1-4 0,-4 3 0,0-10 0,-1 8 0,3-10 0,-2 1 0,1-1 0,0-3 0,2 5 0,-2-5 0,4 5 0,-4-5 0,3 3 0,3-3 0,-4 0 0,5 1 0,-3-1 0,1 0 0,8 1 0,-8 0 0,9 0 0,-12-2 0,3-1 0,-2-2 0,-1 0 0,3-2 0,-3 1 0,1-3 0,1 4 0,-1-6 0,3 5 0,0-5 0,-1 6 0,-1-4 0,-1 1 0,1-1 0,-5-1 0,4 1 0,-5 2 0,1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28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24575,'6'0'0,"2"0"0,-5 2 0,1-2 0,-4 2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29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24575,'7'13'0,"-2"-5"0,1 5 0,-5-4 0,-1-5 0,0 9 0,0-3 0,0 2 0,0-2 0,3 3 0,-2-4 0,2 7 0,-3-10 0,0 2 0,0-2 0,0-3 0,0 1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30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24575,'8'0'0,"1"0"0,0 0 0,6 0 0,-7 2 0,11 1 0,12 10 0,2 1-6784,16 8 6784,1 0 0,2 1 0,37 12 0,-20-13 0,-21-4 0,3 0 0,40 7 0,-13-3 0,-28-6 0,-2-1 6784,16-1-6784,-13 4 0,-9-9 0,-22-3 0,7-2 0,-7 1 0,-4-4 0,10 2 0,-2-3 0,34 4 0,-13-3 0,22 4 0,-31-5 0,2 3 0,-13-3 0,14 9 0,17-2 0,-6 2 0,1 1 0,30 4 0,10-1 0,-57-7 0,-11-6 0,-19 0 0,0 0 0,1 0 0,3 0 0,-3 0 0,5 0 0,-5 0 0,3 0 0,-7 0 0,2 0 0,-5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31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 24575,'2'8'0,"-4"3"0,-4 3 0,-1-3 0,-15 14 0,8-11 0,-15 10 0,10-11 0,4-2 0,0 1 0,10-7 0,-3 3 0,3-5 0,3 1 0,-4 0 0,5-1 0,-3 1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33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24575,'8'6'0,"5"8"0,-6-4 0,6 12 0,-10-14 0,5 11 0,-2-4 0,-2-2 0,8 8 0,-11-8 0,10 8 0,-5-4 0,2-4 0,4 5 0,-6-10 0,4 5 0,-6-11 0,0 2 0,3-3 0,-2 2 0,3 2 0,-4-2 0,1 2 0,-1-2 0,-4-1 0,2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03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5 24575,'-9'-3'0,"-9"1"0,4 2 0,-37 0 0,30 0 0,-18 0 0,31 0 0,3 0 0,1 2 0,2 11 0,2 1 0,0 4 0,0 4 0,0 3 0,4 27 0,-3 3 0,4 33 0,-5-22 0,0 4 0,0-32 0,0-10 0,0-12 0,0 4 0,0-8 0,0 15 0,0-10 0,0 7 0,0-10 0,0-8 0,0-2 0,2 2 0,0-3 0,2 1 0,3-4 0,-3 0 0,3 0 0,-1 0 0,-1 0 0,3 0 0,-3 0 0,1 0 0,7 0 0,0 0 0,10 0 0,-10 0 0,0 0 0,-9 0 0,0 0 0,1 0 0,9 0 0,-7 0 0,12 0 0,-14-2 0,1 2 0,-4-2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04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24575,'9'2'0,"1"0"0,-3 2 0,6 5 0,-8-6 0,1 7 0,-2-8 0,-4 5 0,2-5 0,-2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04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24575,'22'28'0,"-12"-12"0,13 29 0,-22-7 0,12 23 0,-9-4 0,0 3 0,9 26 0,-3-15 0,-1-4 0,-1-15 0,2-4 0,-8-40 0,-1-3 0,1-1 0,-2-2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05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24575,'18'0'0,"-2"0"0,-11 0 0,1 0 0,3 0 0,-4 0 0,12-3 0,-9 2 0,5-3 0,2 0 0,-9 2 0,18-3 0,-17 4 0,7-1 0,-9 0 0,-1 2 0,0-2 0,1 4 0,-1 0 0,-2 3 0,0 1 0,3 15 0,6 32 0,1 4 0,0 23 0,-7-33 0,-5-8 0,0-21 0,0 0 0,0-4 0,0-1 0,0 32 0,0-16 0,0 56 0,0-37 0,0 12 0,0-31 0,0-13 0,0 6 0,0-6 0,0 6 0,0-10 0,0-2 0,0-2 0,0-2 0,0 4 0,-6-7 0,3 1 0,-5-4 0,3 0 0,-6-3 0,3 2 0,-14-2 0,7 0 0,0 3 0,7-3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06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24575,'24'3'0,"-8"-2"0,4 2 0,-1-3 0,1 0 0,0 0 0,8 0 0,18 0 0,-1 0 0,-1 0 0,-21 0 0,-16 0 0,-1 0 0,-4 0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03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1 173 24575,'66'-3'0,"1"0"0,-13 0 0,0-1 0,5-2 0,2-2 0,9-8 0,1-2 0,-8 1 0,-1-1 0,0 0 0,-6 0 0,4-5 0,-47 19 0,-7 4 0,-1 0 0,3-2 0,-3 1 0,1-1 0,0 0 0,-1 0 0,1-1 0,-1 2 0,-3 1 0,0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06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24575,'43'20'0,"0"2"0,4-1 0,3 1 0,19 11 0,-21-16 0,3-3 0,0-7 0,-1-2 0,30 1 0,4-6 0,-45 0 0,-23 0 0,3 0 0,-10 0-6784,4 0 6784,0 0 0,-7 0 0,5 0 0,-3 0 0,-1 0 0,0 0 0,-3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35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24575,'11'20'0,"0"1"0,13 40 0,-4-11 0,0 7 0,1 3 0,0 18 0,-8-29 0,-2 3 0,-6 4 0,-2-2 0,3 27 0,-6-17 0,0-2 0,5-3 0,-2 9 0,5-38 0,-4-15 0,-1 5 0,-3 4 0,0-3 0,0 3 0,0-2 0,0-6 0,0 0 0,0 1 0,0-11 0,-2 9 0,1-10 0,-1 0 0,-2-16 0,2-3 0,-7-18 0,3-17 0,-2 13 0,3-4 0,2 27 0,3 8 0,2-3 0,2-1 0,1 2 0,5-5 0,2 3 0,-2 2 0,14-13 0,-14 13 0,23-19 0,-21 18 0,16-9 0,-13 8 0,2 1 0,0-7 0,-11 9 0,3-3 0,-5 9 0,1 1 0,3 4 0,1 0 0,-2 2 0,-1 3 0,-1 2 0,-4 0 0,2-1 0,-3-5 0,-2-1 0,-1-1 0,-16 4 0,9-5 0,-17 9 0,9-8 0,2 2 0,-3-3 0,12-3 0,-1 0 0,1 0 0,2 0 0,-1 0 0,3 4 0,18 19 0,16 26 0,16 14-3392,-14-20 0,0 1 3392,22 19 0,6 4 0,-24-37 0,-10-7 0,-14-20-1135,-9-3 1,-1 0 0,-2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50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0 24575,'0'40'0,"0"-5"0,0 13 0,-5-8 0,-1 9 0,-11 30 0,-3-10 0,5-11 0,0 1 0,-5 9 0,-3 12 0,16-38 0,3-13 0,4-12 0,0-6 0,0-5 0,2-1 0,0-3 0,3 0 0,-1-2 0,0 0 0,16 0 0,-10 0 0,44 0 0,-24 0 0,29 0 0,-26 0 0,-4 0 0,0 0 0,-12 0 0,9 0 0,16 0 0,-6 0 0,16 0 0,-22 0 0,-12 0 0,-6 0 0,0 0 0,-6 0 0,7 0 0,-8 0 0,-1 0 0,-2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57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24575,'15'0'0,"6"0"0,-8 0 0,1 0 0,8 0 0,-9 0 0,12 0 0,-5 0 0,28 0 0,-27 0 0,18 0 0,-31 0 0,-3 0 0,1 0 0,-1 0 0,-1 0 0,0 0 0,-1 0 0,-1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58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24575,'24'-7'0,"3"2"0,-11 5 0,5 0 0,-4 0 0,-2 0-6784,5 2 6784,4 8 0,6 0 0,20 11 0,30 2 0,-2-1 0,-9-6 0,0-2 0,14-5 0,-28 1 0,-2-2 0,17-7 6784,-31 5-6784,24-6 0,-37 4 0,23 2 0,9-1 0,-13 0 0,6-5 0,-22 0 0,-11 0 0,-6 0 0,-2 0 0,4 0 0,-6 0 0,9 0 0,-10 0 0,2 0 0,-1 0 0,-3 0 0,1 0 0,-2 0 0,-1 0 0,-1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1:59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603 0 24575,'-9'3'0,"1"-1"0,3 0 0,1-2 0,0 4 0,-1-4 0,-1 4 0,-6 2 0,-4 5 0,-13 6 0,-22 11 0,6-6 0,-14 7 0,26-13 0,9-4 0,-3 9 0,15-13 0,-17 21 0,14-13 0,-14 13 0,0 0 0,-2 2 0,8-10 0,2 3 0,3-6 0,-3 3 0,3-3 0,3-6 0,10-9 0,9 0 0,5 3 0,38 8 0,10 9 0,6 3 0,0-4 0,2 1 0,21 10 0,3 1 0,0-9 0,-6-3 0,5 4 0,-30-14 0,-11-4 0,-34-8 0,6 0 0,-4 3 0,-2-2 0,3 3 0,-10-3 0,2 1 0,-6-2 0,0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01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24575,'9'17'0,"2"6"0,-8 2 0,12 38 0,-7-7 0,3 33 0,-7-28 0,-3-2 0,-1 27 0,1-33 0,0-6 0,0-15 0,1-19 0,-2-12 0,0-2 0,0-3 0,0-1 0,0-3 0,0 3 0,0-19 0,0 9 0,0-8 0,0 2 0,0 5 0,0 1 0,0 7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01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24575,'11'9'0,"-4"-2"0,-2 1 0,-2-1 0,1 1 0,-2-1 0,0 1 0,-2-1 0,2 0 0,-1 1 0,1-5 0,-2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03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24575,'2'-7'0,"2"1"0,-3 2 0,3-7 0,-1 3 0,2-6 0,0 7 0,1-1 0,-1 5 0,16-6 0,-6 4 0,8-1 0,-4 3 0,-8 3 0,4 0 0,-8 0 0,-1 0 0,0 4 0,-1-1 0,4 12 0,-4-9 0,6 13 0,-8-11 0,6 10 0,-7-8 0,5 17 0,0-1 0,1 13 0,2 19 0,0-13 0,-1 6 0,-2-26 0,-4-10 0,1-10 0,-4-3 0,2-15 0,-2-10 0,0-5 0,0-1 0,0 6 0,0 3 0,3-1 0,-2 0 0,1 8 0,0-4 0,1 10 0,-1-2 0,2 1 0,-2 3 0,1-3 0,1 3 0,-4-2 0,4 3 0,-2 0 0,1-1 0,1 1 0,-4 0 0,4-1 0,0-1 0,3-1 0,2-2 0,-3 2 0,3-3 0,-5 3 0,7-6 0,-6 6 0,7-5 0,-7 6 0,3 0 0,-5 2 0,1 4 0,-2-2 0,6 10 0,0 7 0,3 14 0,9 24 0,-1 1 0,8 17 0,-6-11 0,-7-24 0,-3 2 0,-8-32 0,1 9 0,0-2 0,-2-4 0,1 7 0,-3-10 0,0 0 0,0-4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04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24575,'9'0'0,"3"0"0,-5 0 0,4 0 0,-4 0 0,-1 0 0,0-2 0,-1 0 0,1-1 0,0-1 0,6-2 0,9-13 0,-7 8 0,2-7 0,-12 12 0,-1 1 0,3-6 0,-3 6 0,1-3 0,-4 0 0,0 2 0,0-4 0,-2 5 0,-1 1 0,-3 2 0,1 2 0,-3 0 0,1 2 0,0 0 0,-6 8 0,5-2 0,-1 2 0,5 7 0,4-4 0,0 8 0,0-10 0,2-1 0,1 4 0,0-4 0,5 12 0,-3-12 0,2 3 0,1-2 0,6 5 0,-3-3 0,6 4 0,-7-11 0,-5-4 0,3 0 0,-3 0 0,-1-1 0,0 1 0,4-2 0,-2 0 0,4 0 0,-2 0 0,0 0 0,-2 0 0,-4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04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1 24575,'0'13'0,"0"11"0,0 44 0,0-19 0,-5 23 0,0-33 0,-18 0 0,-18 28 0,7-28 0,-13 14 0,31-44 0,-1 1 0,5-3 0,4-5 0,-6 4 0,8-3 0,0-1 0,4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06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24575,'29'-4'0,"58"1"0,-4 3 0,13 0 0,5 0-668,-41 3 1,1 1 667,34 7 0,-3 3 0,-2 9 217,-40-2 1,-1 1-218,21 7 221,-30-7-221,1-4 0,-34-13 0,-3 1 679,2 2-679,1 4 0,0 2 0,-1-3 0,-4 0 0,-4-3 0,-1 1 0,-16 7 0,-5-6 0,-16 4 0,-37-3 0,8-5 0,10-2 0,-1-3 0,-18-6 0,-2-5 0,38-6 0,17 1 0,8 1 0,3 3 0,-9-12 0,8 12 0,-14-19 0,8 9 0,2 2 0,-5-7 0,7 8-1696,4 2 0,-1 2 0,12 12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06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81 24575,'-7'-7'0,"0"-3"0,3 3 0,2-11 0,0 8 0,10-7 0,30 12 0,26-1 0,8 5 0,6 2 0,-15-1 0,2 0-258,15 2 1,2 3 257,-4 1 0,-5 2 0,22 7 0,-42-5 0,-6 0 0,-13-1 0,-20-1 0,-8-4 0,-2-1 0,1 1 0,-3 0 515,0 1-515,-38 16 0,-20-9 0,4 2 0,-9-2 0,-33-6 0,-5-4-755,23 2 0,-2 0 755,-6-4 0,-8 0 0,11 0 0,19 0 0,3 0-1257,-19 0 0,8 0 1,26 0-1,17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07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24575,'2'6'0,"0"18"0,-2-7 0,0 24 0,5 8 0,0-4 0,5 31 0,-4-31 0,-2 23 0,-4-7 0,0-7 0,0 9 0,0-36 0,0 4 0,0-14 0,0-4 0,0 10 0,0-10 0,0 10 0,2-6 0,-1-6 0,7 0 0,-3-9 0,10 2 0,9-4 0,7 0 0,9 0 0,9 0 0,-22 0 0,17 0 0,-34 0 0,16 3 0,-7-2 0,1 2 0,6-3 0,-10 0 0,-1 0 0,-7 0 0,-3 0 0,3-2 0,-5-1 0,1 1 0,-4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08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24575,'14'0'0,"9"0"0,26 4 0,-4 2 0,22 4 0,-34-4 0,14-2 0,2-4 0,-20 0 0,24 0 0,-38 0 0,6 0 0,5-3 0,-16 1 0,11-2 0,-14 2 0,-1 2 0,-1 0 0,3-2 0,1 2 0,0-2 0,1 0 0,-3 0 0,0-1 0,-1-1 0,-2 2 0,-1-1 0,-1 1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09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24575,'15'34'0,"1"0"0,7 53 0,-5-16 0,-10 6 0,-3 3 0,1 15 0,-5-27 0,-2 3 0,1 1 0,0-3 0,3-15 0,0-1 0,0 13 0,1-3 0,9 8 0,-3-28 0,-4-11 0,1-20 0,-6-9 0,3 1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10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37 24575,'-6'-5'0,"-1"1"0,0 2 0,-3 0 0,-2 2 0,-7-6 0,6 4 0,-6-6 0,13 7 0,-7-4 0,8 5 0,-3-2 0,5 2 0,-1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10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24575,'-6'0'0,"-2"17"0,6-11 0,-1 24 0,3-17 0,3 12 0,-3-10 0,3 1 0,-3 1 0,0-2 0,0 45 0,0-32 0,0 24 0,3-16 0,-2-8 0,2 15 0,-3-13 0,0-7 0,0 23 0,0-10 0,0 31 0,0-41 0,1 5 0,0-24 0,3-2 0,-2-2 0,2-3 0,1 2 0,-1-1 0,2 3 0,-1-2 0,5 0 0,-2 0 0,7 1 0,74 11 0,-23-8 0,-12 2 0,-3-1 0,-7-6 0,-29 2 0,-8-3 0,-5 0 0,0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11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24575,'9'0'0,"6"0"0,15 0 0,13 0 0,8 0 0,5 0 0,27 0 0,9 0 0,-36 0 0,-26 0 0,28 0 0,-27 0 0,7 0 0,-28 0 0,-4 0 0,4-2 0,-5 2 0,9-2 0,-7 2 0,8-2 0,-11 1 0,3-3 0,-1 2 0,-1 0 0,-1-2 0,-2 3 0,-2-1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12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24575,'-2'9'0,"2"8"0,-2-6 0,6 29 0,-3-12 0,8 21 0,-5 0 0,1-21 0,1 12 0,-3-29 0,2 6 0,-1-5 0,0-2 0,2 11 0,-1-6 0,4 14 0,-3-15 0,1 1 0,-6-13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14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24575,'15'0'0,"-6"0"0,10 0 0,-11 0 0,10 0 0,-2 0 0,-3 0 0,7 0 0,-10 0 0,2 0 0,-2 0 0,-6 0 0,5 2 0,-3-1 0,1 1 0,8-2 0,-2 0 0,5 0 0,-6 0 0,-2 0 0,-1-2 0,-2 1 0,3-1 0,-5 2 0,1 0 0,-2 0 0,3 0 0,-2 0 0,3-2 0,-3 2 0,1-4 0,0 3 0,-1-1 0,1 4 0,-1 7 0,1 4 0,-3 10 0,0-8 0,-3 25 0,0-2 0,0 13 0,0 27 0,0-31 0,0 48 0,0-38 0,6 23 0,-2-10 0,2-30 0,-1 3 0,-3-34 0,0 1 0,0-3 0,-2 1 0,0-3 0,0 3 0,0-3 0,0 5 0,2-4 0,-1 2 0,1-2 0,-2-1 0,0 1 0,0-2 0,-2 1 0,-3-1 0,0-2 0,-9 8 0,7-8 0,-4 5 0,9-7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05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10846,'5'5'0,"-3"1"5007,4 33-5007,-5 10 0,0 4 0,-3 4 0,-5 33 0,1-34 0,-1-2 0,-9 29 0,7-34 0,1-8 2389,8-28-2389,0-3 1371,0 12-1371,0-13 4962,2 9-4962,-2-10 0,2 0 0,0 0 0,1-3 0,-1 2 0,0-3 0,0 2 0,-2-1 0,13 29 0,-4-17 0,6 25 0,-7-31 0,-5 2 0,1-13 0,-1 2 0,5-6 0,-3 3 0,23-22 0,-16 15 0,19-31 0,8-24 0,-5 4 0,-3-4 0,-2 0 0,-2 1 0,-1-11 0,-21 52 0,-3 17 0,-2 2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32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24575,'7'11'0,"-2"-5"0,-2 12 0,1 4 0,-3 9 0,4 27 0,0-3 0,-4 6 0,-1 4 0,6 20 0,-3-22 0,0 3 0,1 0 0,0-2 0,4 31 0,-5-20 0,0-3 0,-1-13 0,-1 0 0,4-42 0,-5-11 0,2 7 0,0-7 0,-1 2 0,1-2 0,0-1 0,0 5 0,0-5 0,0 4 0,0-3 0,-1-1 0,3 1 0,2-4 0,6 0 0,41-2 0,4-6 0,34-2 0,-9-8 0,-34 8 0,-1-6 0,-39 12 0,6-5 0,-6 6 0,-3-3 0,3 4 0,-3-4 0,1 2 0,-4-1 0,0 1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33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1 235 24575,'13'0'0,"5"-3"0,-2 2 0,33-6 0,-9 0 0,30-4 0,-21 2 0,1-1 0,31-4 0,-22 4 0,2 0 0,33-5 0,-37 8 0,0-1 0,-3 1 0,-1-1-3392,4-3 0,0 0 3392,-4 3 0,-2-1 0,44-12 0,-38 11 0,-3 1 0,0 0 0,6-2 0,-45 11 0,-4 0 0,4-2 6784,-7 1-6784,-1-2 0,-1 2 0,-1-1 0,-1 2 0,-1 0 0,-2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34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401 1 24575,'-6'9'0,"-10"5"0,1-2 0,-8 4 0,-28 17 0,11-5 0,-12 6 0,25-13 0,18-14 0,-1 1 0,-2 0 0,-4 3 0,-3-1 0,-1 2 0,0-2 0,6-1 0,3 1 0,6-5 0,1 5 0,0-5 0,1 4 0,-1-3 0,4-1 0,-4 3 0,1-1 0,1-1 0,0 3 0,2-5 0,-2 5 0,0-5 0,-1 5 0,1-5 0,2 3 0,0-3 0,0 0 0,2-1 0,7 4 0,4-3 0,6 6 0,27 7 0,-1 0 0,11 3 0,5 1 0,22 9 0,-9-7 0,-1-1 0,8 0 0,-32-9 0,0-1 0,22 0 0,-33-5 0,4 1 0,-39-8 0,3 2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36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24575,'0'49'0,"0"2"0,0 2 0,0 2 0,0 18 0,-2 5 0,-2-1 0,-3-4 0,3-20 0,0 2 0,-7 44 0,10-28 0,-5 28 0,6-10 0,0-11 0,0-19 0,0 1 0,0 18 0,3-18 0,0-3 0,0-14 0,3 14 0,0-55 0,-3 0 0,3-2 0,14 0 0,51-11 0,0 2 0,6-7 0,3-1 0,15 0 0,-34 3 0,-2 1 0,3 1 0,-12 1 0,-20 5 0,-6 2 0,-12 4 0,-4 0 0,-3-2 0,1-1 0,-4 1 0,0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37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24575,'13'0'0,"11"5"0,53 2 0,-6-1 0,-18-2 0,5-2 0,12-1 0,-1-2 0,-16 1 0,0 0 0,19 0 0,-2 0 0,13 0 0,-12 0 0,-19 0 0,16 0 0,-23 0 0,6-3 0,-27 3 0,-8-3 0,-10 1 0,1 1 0,-5-3 0,2 4 0,-4-4 0,4 4 0,-3-2 0,1 2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38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24575,'0'56'0,"0"-9"0,12 43 0,1-35 0,2 0 0,16 38 0,-4-15 0,-2 1 0,0 13 0,-10-37 0,2 0 0,10 35 0,-14-43 0,11 11 0,-21-45 0,0 0 0,-3-11 0,0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3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24575,'-7'0'0,"-1"0"-2458,-4 0 0,6 0 1,-2 0-1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39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24575,'0'13'0,"-1"-7"0,4 9 0,-3-8 0,3 6 0,-3-3 0,3 3 0,-3-6 0,0 1 0,0-3 0,0 3 0,0-3 0,0 1 0,0-4 0,0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40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0 24575,'-9'3'0,"1"-2"0,-21 2 0,15-3 0,-7 2 0,13-1 0,-10 5 0,8-5 0,-2 1 0,6-2 0,4 2 0,2 3 0,0 6 0,2 3 0,-2 33 0,5-2 0,2 29 0,0-35 0,-1 20 0,-6-31 0,0 21 0,0 9 0,0-13 0,0 32 0,0-32 0,0-1 0,0-13 0,0-22 0,0 6 0,0-9 0,0-1 0,2 3 0,-2-3 0,4-1 0,-4 0 0,4-4 0,7 5 0,2-4 0,8 2 0,0-3 0,-8 0 0,4 0 0,-12 0 0,3 0 0,0 0 0,-2 0 0,2 0 0,-4 0 0,-1 0 0,-1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41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24575,'15'4'0,"0"0"0,-10-1 0,3 1 0,-3-2 0,5 6 0,-5-4 0,1 6 0,-4-7 0,-2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05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24575,'-7'0'0,"-1"4"0,5-1 0,-5 5 0,7 7 0,-3-4 0,4 38 0,0-9 0,6 31 0,11 18 0,-3-30 0,5-6 0,0-1 0,-1-5 0,10 9 0,-13-33 0,-7-16 0,0-2 0,-1-2 0,4 1 0,-4-2 0,8 0 0,-1-2 0,6-5 0,6-10-1696,-12 2 0,-1-2 0,-11 12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42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24575,'5'-9'0,"-1"2"0,-4 5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43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0 100 24575,'9'0'0,"-1"0"0,-1 0 0,1-2 0,-1 2 0,0-4 0,8-2 0,-2-1 0,15-13 0,-14 14 0,10-10 0,-9 10 0,0 0 0,2-1 0,-10 5 0,3-6 0,-5 6 0,1-3 0,-2 3 0,1 3 0,0 6 0,-2 11 0,-1 11 0,-2-8 0,0 5 0,0-12 0,-2 6 0,1 19 0,-2-22 0,3 22 0,0-32 0,0 15 0,-2-11 0,2 4 0,-6-1 0,5-7 0,-6 8 0,2-5 0,2 2 0,-5 0 0,5-7 0,-3 3 0,1-2 0,1-3 0,-1 3 0,1-6 0,-4-5 0,2-1 0,-6-13 0,7 8 0,-1 0 0,4 7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46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24575,'3'17'0,"0"21"0,-3-9 0,6 56 0,-5-44 0,4 19 0,-5-14 0,0-15 0,-4 54 0,-3-28 0,-8 31 0,5-43 0,0-5 0,2-14 0,6-16 0,-5 14 0,4-15 0,1 0 0,0-3 0,2-2 0,0-5 0,0-7 0,0-6 0,0-1 0,2-11 0,-1 16 0,7-20 0,-5 21 0,5-13 0,-2 10 0,0 0 0,2-2 0,-1 8 0,2-8 0,-3 9 0,1-4 0,-3 5 0,2 0 0,-1 1 0,3-3 0,-3 5 0,1-3 0,0 3 0,-1 0 0,2-1 0,-3 2 0,0 0 0,1 0 0,1 2 0,-1-2 0,3 6 0,-5-3 0,4 5 0,-4-1 0,2 0 0,0 1 0,-4-3 0,5 1 0,-5-2 0,0 3 0,1-3 0,-1 5 0,1-5 0,-2 3 0,0-1 0,0-1 0,-2 3 0,1-3 0,-3 3 0,2-1 0,-2-1 0,-3 2 0,2-3 0,-5 2 0,5-5 0,-3 0 0,1-2 0,2 0 0,-3 0 0,3 0 0,-1-2 0,-1-1 0,4-1 0,-4-2 0,6 1 0,-5-1 0,3-1 0,-1 0 0,0-1 0,1 1 0,1 0 0,0 1 0,0 1 0,-1-1 0,-1 1 0,4 1 0,-4-2 0,2 3 0,-1-3 0,1 3 0,4 1 0,1 10 0,2 6 0,1 7 0,3 13 0,-4-18 0,5 12 0,-9-22 0,3 2 0,-3-4 0,2-1 0,1 0 0,1 0 0,-1-1 0,0 0 0,4-2 0,-2 0 0,4 0 0,-3 0 0,1-2 0,3 2 0,-4-2 0,3 0 0,-5 1 0,1-3 0,0 2 0,-1-1 0,3-2 0,-3 4 0,1-5 0,1 3 0,-3 1 0,3 0 0,-1 2 0,-1 0 0,3 0 0,-3 0 0,1 0 0,-2 0 0,-3 0 0,-2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48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24575,'7'5'0,"11"12"0,-2 8 0,9 12 0,2 3 0,-11-13 0,0-10 0,-10-7 0,-1-5 0,-1 3 0,2-1 0,-1-1 0,1 1 0,1 1 0,-1-1 0,3 6 0,-2-8 0,6 6 0,-5-7 0,3 2 0,-1-2 0,-3-4 0,2 2 0,8 3 0,-11-4 0,11 6 0,-12-7 0,8 2 0,-3-2 0,1 0 0,1 0 0,-4 0 0,0 0 0,7-6 0,-7 3 0,10-7 0,-11 5 0,5-3 0,-5 3 0,2-1-1696,1-5 0,-7 6 0,3-3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2:49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24575,'4'5'0,"1"-2"0,-1-3 0,0 0 0,7 0 0,5 0 0,14 0 0,24 0 0,37 0 0,-1 0 0,-24 0 0,-3 0 0,5 0 0,10 0 0,-50 0 0,-7-1 0,-13 0 0,-3 1 0,-3 4 0,0 12 0,-2-1 0,0 3 0,3 9 0,-2-1 0,1 8 0,-2-5 0,0-12 0,0 18 0,0 1 0,0 52 0,0-19 0,1-11 0,-2 0 0,-4 11 0,4 30 0,-16-8 0,14-13 0,-11 20 0,14-60 0,-5 2 0,4-35 0,-1 2 0,2-3 0,-1-2 0,-2 0 0,-3-2 0,1 0 0,-5 0 0,2 0 0,0 0 0,-7 3 0,2 1 0,-12 2 0,-14-3 0,19 0 0,-7-3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0:33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 24575,'55'8'0,"20"-1"0,10-7-1168,-35 0 1,5 0 1167,25-3 0,0-1 0,19-3 256,-22-2 0,-9-1-256,-29 1 440,1-4-440,-31 11 0,-2-1 0,3 1 1191,-3 2-1191,-1-2 192,3 0-192,-3-2 0,5-3 0,-4 2 0,1 1 0,-3 0 0,-3 4 0,0-2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0:34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24575,'14'25'0,"-3"3"0,21 50 0,-16 0 0,3 0 0,-1 3 0,-8-23 0,-3 0 0,1 17 0,-1 1 0,-3-8 0,-2-4 0,-2 28 0,0-5 0,2-57 0,-1-19 0,1-7 0,-2 3 0,0-3 0,0-2 0,0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0:34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24575,'7'6'0,"6"24"0,-6 8 0,2 22 0,-4 10 0,-9-15 0,-13 1 0,-5-21 0,2-14 0,4-4 0,13-14 0,1 1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3:13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448 5 24575,'-4'-2'0,"-5"0"0,-6 11 0,0 2 0,-1 3 0,4 11 0,7-14 0,-6 28 0,4-11 0,-11 35 0,-2 28 0,9-43 0,1 4 0,-1 23 0,2 0 0,1 17 0,4-31 0,2-4 0,2-8 0,0-1 0,2-21 0,-1-14 0,5 9 0,9 8 0,-7-13 0,13 16 0,-9-24 0,-2 0 0,5 1 0,-8-7 0,5 3 0,-2-6 0,23 7 0,-19-6 0,22 6 0,15-2 0,16 6 0,0-8 0,6 0 0,-16 1 0,0-1 0,16-3 0,4 0 0,15-3 0,-2-1 0,-28-2 0,-1-2 0,36-4 0,-8-2 0,-30-9 0,0 5 0,-45 7 0,-6 6 0,6-13 0,-6 10 0,2-7 0,0 0 0,-4-1 0,28-38 0,-9 8 0,21-23 0,-10 19 0,-10 15 0,-7 9 0,-13 8 0,3-17 0,-7 16 0,6-17 0,-4-6 0,2 7 0,-1-42 0,0 42 0,-5-7 0,-5 6 0,-5 7-6784,-8-29 6784,4 24 0,0 1 0,-3 10 0,10 14 0,-21-19 0,21 23 0,-24-8 0,7 13 0,-16 0 6784,-28 0-6784,12 0 0,3 0 0,-2 0 0,-13 0 0,-22 0 0,1 0 0,20 0 0,11 0 0,0 0 0,-11 0 0,6 4 0,0 3 0,-8 7 0,18-2 0,-2 3 0,3 3 0,2 1 0,-30 10 0,12 1 0,0 1 0,-12 7 0,28-9 0,3-2 0,-8 3 0,21-3 0,15-7 0,11-7 0,2 0 0,4-6 0,4-3 0,-4 3 0,3-5 0,-1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40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24575,'7'-7'0,"4"-1"0,-1-1 0,15-14 0,-16 14 0,9-9 0,-14 15 0,1 3 0,-1 13 0,4 20 0,-5 23 0,6-6 0,-1 1 0,-2 10 0,9 16 0,-11-62 0,-2-1 0,0-8 0,-1-2 0,3-1 0,-2-2 0,2-1 0,1 0 0,-1-1 0,0 0 0,3-5 0,-1 1 0,3-3 0,2-3 0,-4 4 0,16-22 0,-8-5 0,3 2 0,-6-13 0,-11 35 0,4-11 0,-3 12 0,2 2 0,1-5 0,-3 6 0,0-2 0,-2 2 0,2 1 0,-2-2 0,2 3 0,0 2 0,-1-2 0,4 5 0,2 6 0,13 24 0,-11-12 0,13 34 0,-17-34 0,3 14 0,-5 3 0,-3-8 0,0 14 0,0-13 0,0-8 0,-6 2 0,2-3 0,-8 5 0,4-12 0,1-1 0,-3-3 0,2-4 0,-2 3 0,3-6 0,-3 0 0,4-2 0,-2 0 0,2 0 0,3 0 0,-1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06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24575,'16'0'0,"-7"0"0,6 0 0,-3 0 0,8 3 0,-6-3 0,9 6 0,4 11 0,13 21 0,-6-2 0,1 5 0,-5-1 0,2 3 0,16 19 0,1 1 0,-17-19 0,-1-2 0,8 5 0,-1-3 0,8 8 0,-12-21 0,-12-12 0,-11-13 0,-5-4 0,0-2 0,-1 0 0,0-6 0,-3 3 0,-2-12 0,-3 0 0,0 0 0,0 4 0,1 7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41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0 24575,'18'22'0,"-3"1"0,3 13 0,-8-7 0,-8-13 0,-2 10 0,0-16 0,-4 34 0,-8-6 0,2 4 0,-7 0 0,9-13 0,-16 24 0,9-17 0,-4 4 0,11-26 0,5-8 0,-1 2 0,0-6 0,-3-2 0,2-2 0,-7-6-1696,6 2 0,-3 0 0,7 4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43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27 24575,'-5'4'0,"3"0"0,0 1 0,2-7 0,0-3 0,0-2 0,0-1 0,0 3 0,0 1 0,2 2 0,0 0 0,1 0 0,-1 1 0,-2-1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45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24575,'7'17'0,"1"3"0,-5-2 0,0-5 0,0 13 0,-3-19 0,3 9 0,-1-7 0,-1-2 0,1 5 0,-2-7 0,1 5 0,0-5 0,3 2 0,-4-1 0,2-1 0,0 5 0,-1-5 0,1 3 0,-1-2 0,0-1 0,3 3 0,-2-1 0,1 0 0,0 1 0,-2-1 0,1 0 0,-2 1 0,0-2 0,0 12 0,0-8 0,0 6 0,0-18 0,-2-5 0,1-5 0,-1-4 0,2 6 0,0-3 0,0 6 0,0-1 0,0 3 0,0-3 0,0 3 0,3-8 0,0 5 0,2-5 0,0-2 0,0 6 0,0-4 0,-1 7 0,1 1 0,3-3 0,-3 3 0,3 0 0,1 1 0,-4 4 0,5-2 0,-5 2 0,1 0 0,0 0 0,-1 0 0,3 0 0,-3 0 0,1 0 0,-1 2 0,1 2 0,-1 1 0,1 3 0,-2-1 0,2 6 0,-4-3 0,1 1 0,-3-2 0,0 4 0,0-5 0,0 7 0,-2-12 0,2 3 0,-6-6 0,3 2 0,-12 1 0,2-2 0,-2 1 0,2-2 0,6 0 0,-1 0 0,1 0 0,-3-1 0,4-2 0,-2 1 0,4 0 0,-1 2 0,1-2 0,-1-1 0,1-1 0,2-1 0,2 5 0,4 2 0,5 5 0,-4 2 0,6 1 0,-7-1 0,6 4 0,-7-6 0,4 3 0,0-5 0,0 1 0,3-1 0,-3-3 0,0 0 0,3-2 0,-5-2 0,7-2 0,-6-1 0,2-2 0,-2 1 0,-1 1 0,4-10-1696,-3 2 0,-1 1 0,-2 3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46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24575,'58'38'0,"-12"-3"0,2 5 0,-9-6 0,2 4 0,23 25 0,-1 2 0,-22-21 0,-2 0 0,9 10 0,1 3 0,-2 4 0,-2-1 0,-13-18 0,-1 1 0,15 23 0,-4 0 0,-7 2 0,7 22 0,-30-11 0,-7-13 0,-5 32 0,0-32 0,0 14 0,-14 0 0,-1-14 0,-18 4 0,13-30 0,-6-3 0,11-13 0,2 0 0,-6-5 0,13-11 0,-14 2 0,8-3 0,-2-1 0,1-2 0,0 1 0,-59 10 0,48-9 0,-42 9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19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24575,'0'18'0,"0"-4"0,0 12 0,0-14 0,0 17 0,0-14 0,0-1 0,0 12 0,0-2 0,2 29 0,0-24 0,6 12 0,-1-29 0,2 0 0,-3-6 0,-1-4 0,-1-2 0,0 0 0,-1 0 0,-1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20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24575,'-2'22'0,"1"-10"0,-8 16 0,5-13 0,-2 0 0,3 0 0,3-3 0,0 8 0,0 9 0,0 6 0,0 0 0,2-10 0,2-6 0,1-14 0,3 3 0,-3-8 0,3 2 0,-1-2 0,0 0 0,5 0 0,-6 0 0,12-3 0,-8-3 0,5-7 0,-2-5 0,-6 4 0,1 0 0,-6 5 0,1 2 0,-2-4 0,-1 0 0,0 1 0,-4-10 0,2 12 0,-4-9 0,2 5 0,2 2 0,-3-3 0,4 6 0,-2-3 0,2 2 0,-3 2 0,2 4 0,-3 2 0,1 2 0,0-2 0,1 2 0,1-2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22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24575,'5'6'0,"-3"1"0,-4 2 0,-1-2 0,1-1 0,2-2 0,0 1 0,4-1 0,-1 0 0,3 1 0,-1-1 0,1 2 0,12 12 0,-10-8 0,13 12 0,-16-15 0,2 1 0,1 1 0,-5-3 0,3 5 0,-4-4 0,0 5 0,-2-5 0,0 2 0,0-1 0,-2-3 0,0 3 0,-5-1 0,3-2 0,-3-1 0,-1-4 0,1 0 0,-4 0 0,4 0-1696,-6 0 0,9 0 0,-4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22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24575,'9'0'0,"3"0"0,0 0 0,14 0 0,14 6 0,12 1 0,1 4 0,33 6 0,-26-9 0,-1 1 0,-2-2 0,-12-6 0,15 5 0,-52-6 0,-1 0 0,1 0 0,-5-2 0,1 0 0,-4-1 0,0 1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23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0 24575,'-2'17'0,"-6"21"0,-1 0 0,-5 23 0,1 18 0,6-12 0,2-14 0,-1 1 0,-1 14 0,-5 22 0,5-30 0,2-22 0,5 0 0,0-30 0,2 5 0,0-10 0,2-1 0,3-2 0,-3 0 0,3 0 0,-1 0 0,15-5 0,23-10 0,-13 4 0,10-10-1696,-37 14 0,0 1 0,-4 4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24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8191,'-17'8'0,"4"-1"5063,1 11-5063,4-3 2818,0 8-2818,4 0 1719,-1-3-1719,4 7 6784,-2 2-6784,3-3 0,3 4 0,-1-17 0,9 9 0,-5-14 0,4 5 0,-4-3 0,-1-4 0,-1 2-1696,2-4 0,-5-1 0,3-2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06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1 24575,'2'6'0,"0"4"0,-2-4 0,0 2 0,0-2 0,0-1 0,-2 3 0,2-3 0,-8 8 0,-1 3 0,-12 9 0,-12 13 0,-30 14 0,22-19 0,-16 5 0,44-32 0,-2 1 0,8-3-1696,1-1 0,1-1 0,3-2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25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8191,'7'5'0,"-3"0"5063,0 0-5063,5 43 2818,2 4-2818,-5 15 0,-2 4 0,2 24 859,-5-30 1,-2-1-860,1 28 6784,0-26-6784,-4-5 0,0-37 0,-1-11 0,3-7 0,2-7 0,0-4 0,0-2 0,2-3 0,4-21-6784,8-7 6784,11-18 0,-1 5 0,11 2 0,-8 12 0,-4 10 0,-6 11 0,-11 14 6784,-2-2-6784,1 3 0,-1-1 0,0 2 0,7 0 0,-3 2 0,3-1 0,-4 1 0,-3-1 0,0 2 0,-1 3 0,-1 5 0,-16 13 0,9-9 0,-18 8 0,11-14 0,-1-2 0,-4-1 0,9-6 0,-4 0 0,6 0 0,-1 0 0,3 0 0,-5-2 0,4-3 0,-1-3 0,4 0 0,2 4 0,15 18 0,-3 0 0,21 26 0,10 23 0,-2-7 0,0 3 0,-24-34 0,-13-19 0,-2-4 0,-1-2 0,0-2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26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24575,'9'0'0,"1"0"0,4 0 0,-6 0 0,20 0 0,-4 0 0,33-4 0,-12-2 0,0-1 0,-21 2 0,-19 1 0,1 3 0,-6-1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26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23182,'9'6'0,"3"8"684,3 10-684,7 28 0,-6 5 0,0 6 0,-4-6 0,0 2 0,6 29 0,-3-5 0,-3-7 233,0-9-233,-8-63 0,-3-2 0,1-2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27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24575,'9'0'0,"1"0"0,-5 0 0,3 2 0,7 6 0,-4 0 0,19 16 0,-18-13 0,11 7 0,-9-3 0,-5-2 0,6 12 0,-9-11 0,3 16 0,-2-16 0,-1 15 0,-2-14 0,-4-1 0,0-3 0,0-3 0,-4 1 0,1 0 0,-4 4 0,4-5 0,-2 3 0,5-7 0,-4 2 0,1-1 0,-5 3 0,3-5 0,-10 7 0,5-7 0,-2 3 0,-5 2 0,11-7 0,-7 5 0,10-6 0,1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29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24575,'72'0'0,"-26"0"0,-10 0 0,6 0 0,-7 0 0,51 0 0,-29 0 0,23 0 0,-36 0 0,-10 0 0,-20 0 0,-8 0 0,0-2 0,1 0 0,1-1 0,-1-1 0,1 2 0,-5 0 0,1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29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24575,'0'13'0,"0"21"-9831,6 9 8341,1 28 4308,6 3-2818,4-11 1719,-5-4-1719,11-2 0,-10-12 0,6 14 6784,-7-15-6784,-6-19 0,2 3 0,-8-23 0,4 2 0,-3-5 0,1-2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30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1 24575,'-7'0'0,"-2"1"0,-4 8 0,-2 12 0,-24 37 0,12 8 0,-2-7 0,0 1 0,-2 21 0,11-31 0,2-2 0,1 13 0,11-23 0,7 0 0,6-23 0,0-1 0,3 5 0,-7-10 0,6 8 0,-4-10 0,2 1 0,-1-3 0,-1-3 0,1 0 0,2-4 0,-3 2-1696,10-5 0,-11 4 0,5-2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32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8191,'0'16'0,"0"-8"5063,-6 20-5063,0-4 2818,-10 16-2818,-6 27 1719,4-29-1719,-2 20 6784,13-38-6784,4-4 0,3 11 0,0-15 0,5 18 0,-1-15 0,11 18 0,8 16 0,-1-5 0,20 27 0,-25-43 0,8 11 0,-18-31 0,-2 4 0,5-8 0,-4-2 0,4 0 0,3-2 0,-5 2 0,14-9 0,-18 5 0,7-6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33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24575,'5'-3'0,"7"-4"0,-3 3 0,4-2 0,-5 4 0,-3 2 0,5 0 0,-3 2 0,2-1 0,6 0 0,-2 2 0,3 0 0,-4 2 0,-6-1 0,2 5 0,4 0 0,1 4 0,-1-4 0,0 5 0,-6-8 0,5 12 0,-2-6 0,4 5 0,-4-5 0,3 0 0,-7-7 0,4 3 0,-5-2 0,0-1 0,3 3 0,-3-5 0,3 3 0,-1-4 0,-1 1 0,1 1 0,-2-4 0,2 4 0,-1-4 0,2 2 0,-1-2 0,-1 0 0,1 0 0,-2-2 0,-1 0 0,-1 0 0,-2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34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0 24575,'2'9'0,"0"6"0,-2 0 0,0 4 0,0 4 0,0-10 0,0 7 0,0-11 0,0 3 0,0 0 0,-3 0 0,3-2 0,-5 3 0,-1-2 0,2-1 0,-7 7 0,6-3 0,-3-2 0,0 8 0,1-12 0,-7 14 0,7-14 0,-5 7 0,5-10 0,0 1 0,1-4-1696,1 0 0,3-2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07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24575,'7'2'0,"-1"-1"0,-2 2 0,1-2 0,-1 5 0,1 7 0,-2 2 0,0 18 0,-8 16 0,-13 0 0,-6 7 0,-4-24 0,6-11 0,11-15 0,4-2 0,3-4 0,1 0 0,1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36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24575,'3'15'0,"3"21"0,-1-8 0,-1 25 0,1-26 0,-5 13 0,0-24 0,0 5 0,0-3 0,0-12 0,0 11 0,0-2 0,0-2 0,0 6 0,0-4 0,0-2 0,0 6 0,0-13 0,0 5 0,0-7 0,0 3 0,0-3 0,0-1 0,0-10 0,0-9 0,0-3 0,0-14 0,3 12 0,1-7 0,3 8 0,-4 5 0,-1 1 0,2 6 0,-1 3 0,3-1 0,0 1 0,-1 1 0,5 0 0,-5 1 0,5-1 0,-3 4 0,-2-4 0,5 3 0,-7 1 0,7 5 0,-5-3 0,3 4 0,-3-5 0,3 3 0,-5 0 0,4 9 0,-7-3 0,3 8 0,-3-11 0,0 3 0,0-3 0,0-1 0,-2 3 0,0-7 0,-5 4 0,-8-3 0,4-1 0,-15 0 0,16-2 0,-6 0 0,6 0 0,3 0 0,-4-2 0,4 2 0,-1-4 0,3 3 0,1-3 0,0 0 0,1-3 0,-1-4 0,2 4 0,0-1 0,2 1 0,0 3 0,0-3 0,2 5 0,0 2 0,4 0 0,1 6 0,7 15 0,-4 6 0,5 15 0,-5 7 0,-3-21 0,0 4 0,-4-26 0,0-1 0,0-3 0,3-2 0,-1 0 0,10 0 0,-2 0 0,1 0 0,6-6 0,-12 3 0,9-7 0,-10 5 0,0-2 0,-4 5 0,-2 0 0,1 2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36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1 8191,'4'4'0,"-1"0"5063,1 1-5063,-4 3 2818,2-3-2818,-2 7 1719,0 19-1719,-4 0 6784,-27 36-6784,15-38 0,-28 12 0,29-35 0,-2 1 0,-2-4-1696,6-6 0,0 2 0,5-2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6:24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24575,'74'0'0,"1"0"0,-11 5 0,4 2 0,5 3 0,10 4 0,7 3 0,3 1 0,-5 0-1879,9 2 1,-2 0 0,5 2 1878,-23-5 0,4 2 0,3 0 0,-1 0 0,-2 0 0,12 1 0,0 1 0,-3-1 0,-2-2-618,-13-4 1,-4 0 0,1-2 0,6 1 617,12 2 0,9-1 0,2 1 0,-3-1 0,-10-3 0,3 0 0,-8-2 0,7 0-97,-9-2 1,7-1-1,3 1 1,-5 0 0,-8 0 96,-2 2 0,-8 0 0,4 0-388,18-1 0,4 1 1,-3 1 387,-12 2 0,-2 2 0,-6-2 778,9-1 0,-4-2-778,18 4 0,-12-3 744,-25-3 0,-24-7 0,-31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4:29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24575,'62'0'0,"0"0"0,17 0 0,5 0 0,-7 0 0,5 0 0,-5 0 0,7 0 0,-9 0 0,14 0 0,-74 0 0,-6 2 0,2 0 0,-4 1 0,-1-1 0,-2-2 0,1-2 0,-1 1 0,2-3 0,-3 4 0,1-2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4:30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24575,'-8'13'0,"3"-3"0,-9 26 0,10 2 0,-3 13 0,1 5 0,4 27 0,-1-25 0,0 4 0,3 4 0,0-3 0,0 32 0,0-7 0,0 0 0,0-35 0,0-2 0,0 15 0,0 0 0,0-13 0,0-5 0,0 18 0,0-16 0,0-32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4:32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24575,'17'0'0,"-2"0"0,0 3 0,-4-1 0,10 7 0,-12-5 0,10 7 0,-7-1 0,0-2 0,2 9 0,-9-15 0,15 20 0,-15-15 0,10 11 0,-9 14 0,-2 15 0,-3 7 0,-12 5 0,-1-31 0,-7-3 0,-1-13 0,6-3 0,-3 0 0,8-4 0,0 3 0,-2-1 0,7-1 0,-2 1 0,18-3 0,16 4 0,20 0 0,7 0 0,30 7 0,-20-5 0,-1 0-6784,10 3 6784,-3-5 0,-28-3 0,-10-3 0,-21-1 0,-4 1 0,-3-2 0,1 0 6784,2 0-6784,-2 0 0,4 0 0,-6 0 0,5 0 0,-5 0 0,1 0 0,-3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4:33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627 1 24575,'4'9'0,"6"7"0,-9-3 0,5 4 0,-6 5 0,-3-7 0,-26 64 0,2-33 0,1 1 0,-3-2 0,-15-1 0,-11-1 0,-1-12 0,-14 6 0,15-12 0,-13 0 0,17-2 0,13-13 0,-7 8 0,33-15 0,-12 3 0,17-6 0,1 0 0,4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4:34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24575,'7'0'0,"-1"1"0,-1 2 0,1 1 0,5 2 0,-2-1 0,10 7 0,-8-4 0,2 2 0,7 10 0,-13-12 0,20 15 0,-19-15 0,7 6 0,-8-9 0,-1 5 0,2-3 0,-2 0 0,2 5 0,-3 0 0,0-2 0,2 6 0,-2-8 0,5 6 0,-1 0 0,0-4 0,4 11 0,-8-14 0,25 35 0,7 9 0,2-8 0,2 10 0,5 1 0,-5-15 0,-2-4 0,18 21 0,5 0 0,-2-2 0,-13-12 0,21 19 0,-49-50 0,-11-6 0,10 2 0,-11-3 0,1-1 0,-4-1 0,3 0 0,-3 0 0,5 2 0,-5-1 0,3-1 0,-3-2 0,7 0 0,-5 0 0,5 0 0,-9 0 0,0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4:56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24575,'4'4'0,"1"0"0,5-1 0,11 3 0,47 6 0,-9 1 0,30-1 0,9-6 0,-17-6 0,-12 0 0,0 0 0,11 0 0,-10 0 0,-4 0 0,-19 0 0,23 0 0,-39 0 0,-3 0 0,16 0 0,-15 0 0,3 0 0,17 0 0,6 0 0,23 0 0,-33 0 0,2 0 0,9 0 0,-9 0 0,18 0 0,-26 0 0,-21 0 0,2 0 0,-5 0 0,10 0 0,-12 0 0,9 0 0,-8-3 0,-1 2 0,2-2 0,-10 3 0,1 0 0,-2 0 0,1 0 0,1 0 0,-1 0 0,1 0 0,-2 0 0,1-2 0,-1 2 0,-2-4 0,2 4 0,-1-2 0,1 0 0,7-2 0,3-1 0,-1-1 0,2 3 0,-8 1 0,1 2 0,1 0 0,2-2 0,-2 2 0,1-2 0,-1 2 0,-2 0 0,-1 0 0,-2 0 0,-1 0 0,-1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5:15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24575,'1'-3'0,"7"1"0,8 2 0,-1 0 0,5 0 0,-2 0 0,-2 0 0,9 0 0,-14 0 0,13 0 0,-14 0 0,3 0 0,-2 0 0,-6 0 0,5 0 0,-5 0 0,1 0 0,-2 0 0,3 0 0,-3 0 0,5 0 0,-5 0 0,3 0 0,1 0 0,-1 0 0,20 0 0,-10-3 0,7 3 0,2-3 0,-18 3 0,13 0 0,-18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27:28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24575,'0'17'0,"0"-1"0,-3 25 0,-2-8 0,1 2 0,-1-6 0,5-21 0,0 14 0,0-9 0,-3 10 0,3-4 0,-3-2 0,3 9 0,0-9 0,0 14 0,0-18 0,0 4 0,0-2 0,0-6 0,0 16 0,0-11 0,0 18 0,0 8 0,0-12 0,0 26 0,0-25 0,-5 19 0,4 1 0,-3-20 0,4 11 0,0-16 0,0 11 0,0 43 0,0-19 0,0-5 0,0-1 0,0-6 0,0 11 0,0-36 0,0 3 0,0-3 0,0 28 0,0-5 0,5 25 0,-3-8 0,3 0 0,-1-10 0,-2 7 0,2-33 0,-1 9 0,-2-25 0,1 18 0,-2 66 0,0-18 0,0-7 0,0 0 0,0 16 0,0-28 0,0-8 0,0-35 0,0 18 0,0 26 0,0 18 0,0-16 0,0 1 0,0 29 0,0-30 0,0-3 0,0 0 0,0 11 0,0-10 0,0-13 0,0 50 0,0-45 0,0 37 0,0-8 0,6-10 0,-5 29 0,5-60 0,-6 0 0,0-33 0,2-1 0,-2 0 0,2 1 0,-2-3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08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24575,'6'-5'0,"1"-1"0,0 3 0,6-6 0,-8 5 0,6-4 0,-2 0 0,-4 3 0,3-4 0,-2 3 0,-1 3 0,-1-3 0,-2 8 0,1 5 0,10 80 0,-8 8 0,2-20 0,-2 5 0,-4 3 0,-2-3 0,1-18 0,0-1 0,0 20 0,0-3 0,0 12 0,0-15 0,0-42 0,2-27 0,2-1 0,1-5 0,15-16 0,-11 8 0,13-17 0,25-31 0,-7 3 0,4-5 0,1-3 0,6-12 0,-20 28 0,0-2 0,15-33 0,-13 14 0,-1 8 0,-18 25 0,-9 22 0,0 0 0,-2 4 0,4-3 0,-5 5 0,2-1 0,-2-1 0,3 2 0,-3-1 0,0 12 0,3 40 0,-3 11 0,3 34 0,-5 2 0,0 2 0,0-40 0,0 3 0,-2 14 0,-2 0 0,-2-15 0,-2 0 0,2 8 0,-3-1 0,-6-11 0,-1-5 0,-5 30-6784,-4 12 6784,2-29 0,9 1 0,-7-10 0,-7 26 0,12-45 0,-9 21 0,21-46 6784,-5 2-6784,1-2 0,0-5 0,-9 3 0,9-6 0,-5 0 0,6 0 0,-9-13 0,-4-8 0,-14-19-1696,-2-10 0,15 21 0,5 1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5:17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24575,'16'0'0,"-6"0"0,9 0 0,-6 0 0,4 0 0,-4 0 0,-4 0 0,-3 0 0,1 0 0,5 0 0,-5 0 0,8 0 0,-11 2 0,3 0 0,-3 1 0,0 0 0,3 4 0,-4-2 0,2 5 0,-2-5 0,1 3 0,-2 1 0,0-2 0,-2 5 0,0-7 0,-2 5 0,0-5 0,0 1 0,-2 1 0,1-3 0,-5 6 0,3-4 0,-12 8 0,10-11 0,-8 5 0,9-8 0,-1 0 0,-2 0 0,5 0 0,-3 0 0,3 0 0,-3 0 0,3 2 0,-3-2 0,1 4 0,1-1 0,-3 1 0,3 0 0,-2 1 0,3-1 0,0 0 0,-1 1 0,-1-1 0,1 0 0,-1 1 0,1-1 0,3 0 0,-2-1 0,3 1 0,3-4 0,5 2 0,7-2 0,11 0 0,-9 2 0,29 6 0,-17-5 0,21 9 0,-21-11 0,-4 4 0,-12-5 0,-5 0 0,1 0 0,1 0 0,-4 0 0,7 2 0,-5-2 0,2 2 0,-1-2 0,-3 0 0,1 2 0,-2-2 0,-1 2 0,-1-2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5:34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24575,'-8'2'0,"-3"4"0,0 6 0,-2 0 0,4-1 0,0-5 0,5 0 0,0-1 0,-1 3 0,3-3 0,0 1 0,2 3 0,0-2 0,0 5 0,0-4 0,0 2 0,0-2 0,0 0-6784,4 2 6784,-3-4 0,5 8 0,-3-5 0,16 16 0,-12-15 0,18 9 0,-19-15 0,5 1 0,-7-2 6784,4 1-6784,-1-2 0,2 0 0,-3 0 0,-1-2 0,1 0 0,-1 0 0,1 0-1696,-2-2 0,-1 2 0,-1-2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5:36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24575,'-7'11'0,"2"-4"0,-8 5 0,7-7 0,-6 5 0,1 0 0,3-2 0,0 6 0,6-9 0,2 4 0,0 3 0,0 1 0,3 10 0,3-3-6784,7 10 6784,4 1 0,0 0 0,-3-7 0,0-4 0,6 0 0,-4 0 0,1-4 6784,-2-4-6784,-3-3 0,2 1 0,0-2 0,-6-4 0,0-2 0,-6 0 0,0-2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5:37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24575,'16'3'0,"10"-1"-9831,5-2 8341,9 0 4308,10 0-2818,39 5 1719,-8-4-1719,-27 2 0,2 0 0,1-3 0,-3 0 0,7 0 0,11 0 6784,-60 0-6784,-4-2 0,-1 1 0,-4 0 0,0 1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5:38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24575,'7'13'0,"-1"4"0,-1 5 0,1 19 0,4 1 0,14 45 0,-10-18 0,-2-9 0,0-1 0,-2 0 0,-4 2 0,-3-25 0,0-17 0,-2 15 0,1-22 0,-2 5 0,0-4 0,3 8 0,-2 9 0,5-8 0,-6 2 0,3-15 0,-3-7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5:39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24575,'7'-2'0,"1"2"0,-3-2 0,1 2 0,1 0 0,-3 0 0,3 0 0,4 3 0,-2 3 0,3 1 0,10 16 0,-14-8 0,14 13 0,-18-9 0,10 4 0,-1 15 0,0-17 0,2 14 0,-7-25 0,2 8 0,1-6 0,-2-2 0,-3-5 0,-2-4 0,1 1 0,-1 0 0,2-2 0,-1 2 0,1-2 0,-1-2 0,-1 0 0,2-7 0,3-2 0,-2 1 0,-1 1 0,-4 7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5:40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474 0 24575,'-2'15'0,"-12"10"0,-2-13 0,-9 9 0,-31 21 0,14-11 0,-8 4 0,1 0 0,11-7 0,-16 8 0,32-20 0,5-9 0,-8 11 0,13-12 0,2 4 0,5-5 0,-1 1 0,1-1 0,-1 3 0,1-3 0,-1 5 0,2-7 0,1 1 0,1-4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5:41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24575,'-2'7'0,"0"1"0,2 6 0,0 0 0,0 11 0,0-11 0,0 7 0,0-11 0,0 2 0,0 5 0,0-11 0,0 15 0,0-12 0,0 4 0,0 2 0,0-9 0,0 11 0,0-10 0,0-2 0,0-4 0,2-7 0,1-6 0,7-4 0,-2-4 0,15-8 0,-14 14 0,22-16 0,-19 17 0,6-3 0,-8 4 0,-5 11 0,1-3 0,-1 4 0,-1 0 0,0 0 0,3 0 0,-3 0 0,5 4 0,-5-4 0,1 8 0,-1-3 0,-4 2 0,2 3 0,-2 2 0,0-2 0,-8 9 0,-7-1 0,-8 3 0,-12 4 0,14-14 0,-4-1 0,18-8 0,-1-2 0,3 0 0,1 0 0,0 0 0,-1 0 0,-1 0 0,3-2 0,-3-1 0,6-1 0,-2 0 0,4 3 0,4 8 0,0 6 0,5 15 0,9 40 0,-7-18 0,13 11 0,-17-43 0,2-16 0,-7-2 0,0 0 0,1 0 0,-1 0 0,9 0 0,0 0 0,7 0 0,-6 0 0,3 0 0,-7-4 0,0 1 0,-6-5 0,-4 3 0,0-3 0,0 3 0,0 1 0,0 2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5:43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8191,'3'4'0,"-1"0"5063,-2 3-5063,0-2 2818,0 3-2818,0-3 1719,0 1-1719,0 0 6784,0-1-6784,0 3 0,0-3 0,0 1 0,-2 0 0,1-1 0,-3 5 0,2-3 0,-1 2 0,2-1 0,-1-1 0,1 2 0,-3-1 0,2-1 0,-1 1 0,1-3 0,0 3 0,2-3 0,-2 1 0,2-1 0,0-1 0,-2 2 0,1-1 0,-2 1 0,2-1 0,-1-1 0,2-2 0,0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5:44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24575,'3'21'0,"0"-6"0,-3-2 0,0 2 0,0-2 0,0 7 0,0-8 0,-6 13 0,3-16 0,-5 12 0,-1-12 0,4-2 0,-5-1 0,5-4 0,-1-2 0,1 0 0,3 0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09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24575,'12'32'0,"0"-4"0,12 22 0,3 5 0,8 9 0,-7-7 0,3 3 0,-1-4 0,-2-1 0,-4-5 0,0 2 0,15 27 0,1 1 0,-16-28 0,-1-2 0,5 15 0,-1-1 0,9 21 0,-20-26 0,-2-12 0,-14-38 0,0 4 0,-2-9 0,0-2 0,-5 4 0,-8 0 0,6-1 0,-10 0 0,7-5 0,2 0 0,-11 0 0,16 0 0,-7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5:46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1 101 24575,'9'-2'0,"-3"0"0,2-5 0,1-1 0,10-11 0,-4 4 0,2-2 0,-9 7 0,-6 3 0,2 0 0,-2 1 0,4 14 0,-4-6 0,7 26 0,-3-4 0,6 6 0,1 3 0,1-13 0,0 0 0,-5-10 0,6 1 0,-5-9 0,2 5 0,-4-4 0,-4-1 0,1 0 0,-1-2 0,9-6 0,-7 3 0,9-9 0,-10 5 0,-1-9 0,-2 0 0,-2 3 0,0 2 0,0 9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5:46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24575,'0'-9'0,"0"3"0,0-1 0,0 31 0,0 8 0,6 39 0,-5 2 0,6 10 0,-1-18 0,0 0 0,4 30 0,-3-31 0,0 1 0,5 27 0,-11-36 0,4 4 0,-5-46 0,0 0 0,-2-5 0,0-4 0,-4 5 0,-1-3 0,0 0 0,1-3 0,-1 0 0,3-4 0,-5 2 0,4-2-1696,-1 0 0,4 0 0,0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5:47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24575,'9'4'0,"-1"-1"0,-1 2 0,-4-2 0,0 2 0,-3-3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5:48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24575,'11'0'0,"3"-2"0,-6 1 0,2-3 0,5-1 0,-6 0-6784,10-6 6784,-11 6 0,10-7 0,-10 6 0,7-4 0,-10 7 0,3-2 0,-2 8 6784,0 4-6784,-1 17 0,3 54 0,-7-7 0,2 2 0,0 1 0,-3 9 0,0-27 0,0-4 0,0-10 0,0-9 0,0-18 0,-2-8 0,-4 10 0,-6-7 0,2 2 0,-10-7 0,7-5 0,-5 0 0,6 0 0,2 0 0,3 0 0,-2-3 0,-9-12 0,11 8 0,-7-7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5:49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24575,'-6'22'0,"-1"3"0,4-10 0,-3 7 0,5-4 0,-2-4 0,1 6 0,2-7 0,-2 5 0,2 5 0,0-9 0,0 9 0,0-15 0,2 7 0,0-6 0,1-2 0,1 3 0,-4-3 0,4 2 0,-2-5 0,1-2 0,-1-2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5:50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24575,'-17'9'0,"-7"5"0,16-7 0,-6 4 0,10 4 0,2-7 0,2 9 0,0-8 0,2 0 0,0-1 0,3-3 0,1 3 0,-1-3 0,1 1 0,-2-1 0,1-1 0,1-2 0,-1 2 0,3-3 0,-3 1 0,3-2 0,-1-2 0,-1-3 0,3-4 0,-6 0 0,3-6 0,-5-2 0,2 2 0,-3-2 0,0 10 0,0-1 0,0 3 0,0 5 0,0 7 0,0-1 0,2 15 0,-2-12 0,5 21 0,0-4 0,4 23 0,5 2 0,-5-15 0,2-5 0,-6-28 0,1 1 0,-3-6 0,3-2 0,-5-1 0,2 0 0,-3 3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5:51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24575,'-9'0'0,"-3"4"0,6-1 0,-2 2 0,2 4 0,3-5 0,1 8 0,4-5 0,3 0 0,3 3 0,-3-5 0,5 7 0,-3-5 0,0 2 0,3 1 0,-3-3 0,7 10 0,-8-8 0,7 10 0,-9-11 0,2 3 0,-2-6 0,-4-2 0,2 0 0,-2 1 0,-2 1 0,-7-3 0,-1 2 0,-4-4 0,5 2 0,1-2 0,3 0 0,-5 0 0,7 0 0,-3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5:51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24575,'6'0'0,"6"-2"0,-6 2 0,29-2 0,10 2 0,12 0 0,5 0 0,33 0 0,-30 0 0,0 0 0,-12 0 0,-5 0 0,6 0 0,4-2 0,-52 1 0,-3-1 0,-2 2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5:52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24575,'6'40'0,"-2"4"0,-2 54 0,-2-18 0,0-30 0,0 1 0,6 48 0,0-40 0,5 11 0,-3-46 0,-1-10 0,-3-6 0,0-2 0,3 3 0,-2-2 0,3 1 0,-5-3 0,2-1 0,0 4 0,11 7 0,5 9 0,-3-6 0,-2-3 0,-9-15 0,-5-2 0,2-2 0,-1-8 0,-2 2 0,4-8 0,-4 12 0,2-2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5:53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24575,'14'0'0,"46"0"0,-10 0 0,39 0 0,-18 0 0,-6 0 0,6 0 0,-1-9 0,-25 4 0,1-7 0,-34 9 0,-2 1 0,-4 2 0,-3 0 0,1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11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24575,'4'-5'0,"4"3"0,4 0 0,51 2 0,5 0 0,-14 0 0,5 0-473,21 0 0,0 0 473,-17 0 0,2 0 0,6-1 0,7 1 0,-8 1 0,-10 2 0,-2 0 106,17 0 0,-1 2-106,-16 4 0,-6 1 0,19 4 0,8 1 0,-56-10 0,-8-2 0,-10-1 713,-1 0-713,-2 5 21,-2-1-21,0 1 0,0 6 0,-2-7 0,-10 20 0,3-16 0,-5 12 0,-17 9 0,20-18 0,-34 26 0,21-26 0,-15 10 0,10-10 0,1 2 0,10-9 0,5 1 0,-2-3 0,2 2 0,4-1 0,-8 0 0,10-1 0,-2-4 0,-3 2 0,-10 3 0,-16-2 0,11 3 0,-2-4 0,27-2 0,0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5:53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24575,'5'39'0,"8"3"0,6 48 0,0-22 0,-6-10 0,-3 1 0,-2 9 0,3 21 0,-6-9 0,-2-37 0,2 7 0,-1-45 0,-4 1 0,2-4 0,-2 0 0,0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5:54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24575,'4'3'0,"3"4"0,1 3 0,1 6 0,3 3 0,-1-1 0,14 29 0,-6-12 0,-2 11 0,-2 3 0,2 10 0,1 31 0,-12-20 0,2-28 0,-8-5 0,2-31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5:56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24575,'13'3'0,"21"8"0,45 30 0,-34-18 0,3 2 0,27 14 0,0 0 0,-21-10 0,-3-2 0,5 2 0,-2 0 0,18 24 0,-36-25 0,17 43 0,-28-29 0,10 13 0,-12-13 0,-13-22 0,-5 7 0,-2-12 0,-3 7 0,0 20 0,0-21 0,0 26 0,0-38 0,0 4 0,0-5 0,0-3 0,0 3 0,-2-3 0,-1-3 0,-1 0 0,0-2 0,-1 0 0,1 0 0,-9 3 0,4-3 0,-4 3 0,-23 3 0,23-5 0,-20 5 0,30-6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5:23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24575,'26'19'0,"15"12"0,18 12 0,9 6-968,-12-7 1,3 3 967,6 3 0,7 4 0,-7-4 0,-7-3 0,-3-3 0,10 5 0,-7-3 624,-12-5-624,-15-16 319,-19-10-319,-9-7 0,2-3 0,-4-1 0,1-2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5:26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24575,'23'0'0,"3"0"-9831,-4 0 8341,9 0 4308,10 0-2818,-11 0 1719,-2 0-1719,-9 0 0,13 0 0,-16 0 6784,17 2-6784,-25 1 0,5 0 0,-4 3 0,-3-3 0,-1 5 0,1-1 0,-6 3 0,2-2 0,-4 2 0,-4 3 0,1-5 0,-3 5 0,3-8 0,-1-1 0,1-2 0,-1 0 0,-1 0 0,1 1 0,-7 1 0,5-2 0,-6 0 0,7 0 0,-4-1 0,2 1 0,1-1 0,-3 2 0,4-1 0,-4 0 0,7-2 0,-7 2 0,6 1 0,-3-1 0,3 0 0,-1-2 0,7 0 0,4 0 0,12 0 0,-4 0 0,10 0 0,-16 0 0,10 0 0,-9 0 0,0 0 0,8 0 0,-7 0 0,4 0 0,-3 2 0,-5-2 0,5 6 0,-5-5 0,1 5 0,-1-4 0,-3 2 0,2 3 0,-3-2 0,4 5 0,-4-5 0,7 5 0,-5-3 0,1 0 0,-2 1 0,-2-2 0,0 3 0,-2 0 0,2-3 0,-6 3 0,3-5 0,-7 5 0,2-5 0,-2 1 0,3-1 0,1-2 0,-1 0 0,2 2 0,-3-3 0,3 1 0,-1-2 0,-1 0 0,3 0 0,-5 2 0,2 0 0,-3 0 0,-1 2 0,1-3 0,2 1 0,0-2 0,2 0 0,-4 0 0,5 0 0,-1 0 0,0 0 0,1 0 0,-2 0 0,3 0 0,2 0 0,0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56:01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24575,'11'0'0,"-2"0"0,3 0 0,3 0 0,5 2 0,36 38 0,-15-6 0,22 23 0,-28-19 0,-17-21 0,-8-3 0,-8-12 0,-2 4 0,0-1 0,0 3 0,0-3 0,-2 3 0,1-3 0,-1 2 0,-1-5 0,-7 0 0,-4-2 0,1 0 0,-5-3 0,8 0 0,-1 0 0,-6-2 0,8 1 0,-4 0 0,-4-6 0,4 6 0,-24-19 0,19 16 0,-9-13 0,17 17 0,2-3 0,-2 1 0,5 1 0,-3 0 0,3-1 0,-1 3 0,-1-4 0,2 3 0,1-3 0,2 3 0,2 1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0:48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24575,'2'8'0,"0"0"0,-2 6 0,0 1 0,-6 60 0,-2-3 0,4-8 0,0 5 0,-3 5 0,1-2 0,5-18 0,0-2 0,-2 8 0,0-7 0,3-17 0,0-12 0,0-18 0,2-1 0,0 2 0,3-5 0,-3 2 0,2-4 0,-2 2 0,7-2 0,3 3 0,4-2 0,32 11 0,-22-7 0,16 5 0,-32-5 0,-4-5 0,-4 6 0,3-3 0,0 12 0,-2-9 0,-1 14 0,1-3 0,-2-4 0,2 6 0,-3-14 0,0 4 0,0-5 0,0-1 0,0-1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0:49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24575,'11'13'0,"7"31"-9831,11 21 9086,-10-10 0,1 5 745,4 4 0,0 2 802,-3 6 1,1 5-803,-2-4 0,3 4 0,-3-2 0,0 12 0,-1 4 195,0 4 1,1 8 0,-3-7-196,-3-3 0,-2-2 0,-3-17 0,-1 2 0,-1 2 0,2 5 0,0 1 0,-2-5 0,-1 11 0,-1 0-171,3-5 0,0 5 1,-2-12 170,-5-17 0,-1-7 2684,4 1 1,-2-8-2685,-2-8 1351,2-22-1351,-1-4 1997,3-8-1997,-4-3 0,2-2 0,-2-2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0:50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512 1 24575,'4'13'0,"0"2"0,-13 32 0,-10-7 0,-5 5 0,-4 2 0,-24 19 0,7-10 0,-2-1 0,-21 15 0,11-7 0,13-27 0,30-24 0,-17 15 0,15-14 0,-3 6 0,13-11 0,1-3 0,1 3 0,0-3 0,1 1 0,1-1 0,0-3 0,-2 4 0,1-3 0,-3 3 0,3-3 0,-1 1 0,5-2 0,48 34 0,5-7 0,11 8 0,4 1 0,15 7 0,-29-17 0,0 2 0,-2 2 0,-3 1 0,26 19 0,-18-15 0,-4-1 0,-11-4 0,-3-5 0,-35-24 0,4 6 0,-5-7 0,3 4 0,-1-6 0,-1 0 0,-3 0 0,0 0 0,-4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1:13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8191,'0'29'0,"0"-8"5063,3 8-5063,-3-16-2155,6 6 2155,-5-11 2155,3 5-2155,-3-7 4537,1 1-4537,0 0 0,-2-3 0,4 0 6784,-3 1-6784,1-1 0,-2-1 0,0-1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12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 24575,'13'0'0,"-4"0"0,8 0 0,-4 0 0,8 3 0,11 4 0,9 8 0,34 6 0,10 4-557,-23-5 0,1 1 557,2-2 0,5-1 0,-2 1 0,26 8 0,-6-1 0,-28-10 0,-2 1-69,20 4 0,-8-1 69,-22-5 0,-4-2 0,-39-12 0,12 1 0,-11-2 0,7 2 1106,-8-2-1106,1 2 146,-4 0-146,0 2 0,-5 10 0,-14 14 0,-6 10-6784,-29 14 6784,-12 9-345,23-31 1,-7 1 344,-33 18 0,-4-1 0,22-12 0,-1-1 0,-20 5 0,-4-3 0,-4-5 0,2-4 0,24-10 0,-1-2 0,-29 6 0,7-3 0,18-3 0,12-5 0,51-8 0,-4 0 6443,6-3-6443,4-2 0,0-1 0,2 1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1:20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24575,'9'-4'0,"-1"1"0,7-2 0,18-1 0,42-4 0,-5 3 0,20 2 0,-9 5 0,-33 3 0,11 3 0,-44-2 0,5 8 0,-4-5 0,14 9 0,-2 0 0,2 1 0,-14-6 0,-5-3 0,-6-4 0,-1 3 0,0-3 0,-1 3 0,-1 6 0,-2 0 0,-5 12 0,4-11 0,-10 8 0,2-8 0,-21 20 0,-28 15 0,-3-2 0,-6 7 0,26-28 0,19-5 0,9-13 0,8-1 0,-1-3 0,3 1 0,-1-1 0,0 0 0,-1 1 0,3-1 0,2-1 0,2-2 0,27-1 0,8 0 0,19 0 0,6 0 0,24 0 0,-20 0 0,0 0-6784,18 0 6784,10 0-324,2 0 324,-30 3 0,2 1 0,-17-4 0,1 1 0,9 3 0,-1-1 0,33-3 0,-40 0 0,-4 0 1655,-43 0 1,-3 0 0,-1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1:05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24575,'9'15'0,"2"18"0,-3-14 0,1 14 0,1 0 0,0 36 0,-4-9 0,-3 3 0,-1 2 0,-2 6 0,0-15 0,0-2 0,0 11 0,0 7 0,0-9 0,0 8 0,0-30 0,0 5 0,0-32 0,0-2 0,0 7 0,0-12 0,0 6 0,0-7 0,0-1 0,0 3 0,0-3 0,0 8 0,0-7 0,0 5 0,0-7 0,2-1 0,-1 1 0,3-2 0,-4 3 0,2-3 0,-2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1:07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469 1 24575,'3'6'0,"-1"-1"0,-4 7 0,-8 10 0,-8 4 0,0 0 0,1-9 0,0-7 0,8-3 0,-4 2 0,2-1 0,6-3 0,-6-1 0,6 0 0,-3 0 0,3 3 0,-1 0 0,-3 1 0,4-3 0,-5 2 0,5-3 0,-2 0 0,3-1 0,-1 1 0,1-2 0,-5 3 0,-3 3 0,2-5 0,-3 9 0,8-11 0,-1 9 0,1-7 0,-1 3 0,1-1 0,-4-3 0,5 0 0,-3-2 0,3 2 0,-1-2 0,-1 4 0,1-1 0,-2-1 0,3 0 0,-1-2 0,1 0 0,0 0 0,-1 0 0,-1 0 0,1 0 0,-4 0 0,4 0 0,-10 5 0,2-1 0,-8 1 0,-3-2 0,10-1 0,-1-1 0,13 3 0,2-2 0,2 2 0,5 3 0,32 32 0,-4-4 0,20 14 0,3 2 0,-10-9 0,-9-9 0,0-2 0,15 9 0,-30-22 0,35 22 0,-39-27 0,13 2 0,25 32 0,2-3 0,-9-3 0,1 2 0,14 14 0,12 4 0,-6-1 0,-11-19 0,1 5 0,-28-26 0,-20-12 0,-8-4 0,-1-1 0,-1 1 0,0-2 0,1 0 0,-3-2 0,0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1:24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24575,'5'33'0,"0"21"0,1 11 0,-1 18 0,-2-21 0,0-2 0,-2 4 0,6 35 0,-3-66 0,14 49 0,2-22 0,-5-11 0,2 2 0,9 24 0,9 9 0,-7-31 0,3 0 0,23 30 0,-19-34 0,2 0 0,3-1 0,-1-3 0,20 21 0,-14-16 0,-1-5 0,-9-12 0,4 6 0,-31-37 0,-5 0 0,1-2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1:25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22756,'9'11'0,"12"30"888,1 4-888,3 7 0,0 5 0,7 34-377,2-7 1,-1 3 376,-15-28 0,-1 0 0,12 16 0,0 2 0,-9 1 0,-2-3 0,-2-21 0,0 0 175,2 32 1,-3-3-176,0-1 0,-7-29 0,-3 3 0,-4 9 0,-3 1 0,-5-4 0,-3 4 0,-1 3 0,-3 7 0,1-7 225,-1-2 1,0-4-226,-5 2 0,3-9 0,6-12 0,0-29 821,3-6-821,0 0 0,2-4 0,3-3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3:1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24575,'6'0'0,"-1"0"0,-3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3:13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24575,'0'60'0,"7"8"0,1 5 0,-3-8 0,0 2 0,3 0 0,0 4 0,0-3-4916,1 9 1,-1-2 4170,-3 4 0,-1 0 745,0-9 0,-1 0 1211,-2 18 0,-2-2-1211,1-30 0,0-4 887,0 4 0,0-9-887,0-17 0,-3-38 0,3 8 0,-3-11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3:29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24575,'7'0'0,"1"0"0,8 0 0,-1 0 0,9 0 0,-3 0 0,8 0 0,23 0 0,-7 0 0,0 0 0,-3 0 0,-15 0 0,10 3 0,-7-3 0,-12 3 0,-6-3 0,-1 0 0,-4 0 0,-1 0 0,3 0 0,-4 0 0,1 0 0,-2 0 0,1 0 0,1 0 0,-1 0 0,1 0 0,-1 0 0,-1 0 0,0 0 0,5 0 0,-4 0 0,5 0 0,-5 0 0,1 0 0,1 0 0,-2 0 0,1 0 0,0 0 0,-1 0 0,2 0 0,-1 0 0,1 0 0,0 0 0,1 0 0,-3 0 0,1 0 0,0 0 0,-3 0 0,1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3:45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4:14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21 24575,'7'0'0,"-1"0"0,-1 2 0,-3 3 0,-4 2 0,-1-1 0,-5 1 0,5-7 0,-3-2 0,5-5 0,-1 0 0,2-1 0,0 3 0,0-4 0,2 2 0,1 4 0,-1 6 0,0 2 0,-2 10 0,-2-9 0,-7 6 0,3-7 0,-5-2 0,8-7 0,1 1 0,2-8 0,0 6 0,2 1 0,-1 12 0,1-3 0,-4 8 0,-1-9 0,1 1 0,-2-3 0,3-2 0,-1-6 0,2 0 0,2-6 0,1 7 0,1-4 0,-2 7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14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1 24575,'-15'9'0,"-3"3"0,4 1 0,2-1 0,-4 26 0,8-9 0,-9 20 0,3 0 0,3-21 0,3 10 0,8-23 0,0 6 0,2-3 0,-1-6 0,3 2 0,-2-8 0,6 6 0,-2-7 0,2 3 0,5 0 0,-7-4 0,9 1 0,-8-5 0,-1 0 0,9 0 0,-2 0 0,8 0 0,8 0 0,-8-3 0,1 3 0,33-25 0,-15 4 0,25-12 0,-31 10 0,-19 13 0,-5-5 0,-4 6 0,0-8 0,-4 10 0,-2-3 0,0 3 0,-2 0 0,1-3 0,-3 3 0,0-6 0,1 6 0,-3-2 0,2-1 0,-1 4 0,-3-8 0,5 9 0,-3-3 0,3 5 0,-1 1 0,0 0 0,-3 2 0,0-2 0,1 2 0,-3 0 0,5 0 0,-7 0 0,6 0 0,-7 0 0,4 0 0,-34 4 0,1 3 0,-38 5 0,14-5 0,13-1 0,20-6 0,13 0 0,12 0 0,-5 0 0,9 0 0,1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4:35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60 24575,'-2'-7'0,"0"1"0,3-3 0,4 2 0,0 0 0,1 3 0,2-1 0,-2 1 0,2 1 0,-4 2 0,1 1 0,1 0 0,-1 0 0,-1 1 0,-2 4 0,-2 6 0,-2 1 0,0 0 0,-3-3 0,-1-1 0,1-1 0,-5 6 0,4-6 0,-2 1 0,1-1 0,2-4 0,-1 1 0,4-15 0,0 6 0,2-12 0,2 10 0,0-4 0,14-9 0,-7 10 0,8-10 0,-11 17 0,-3 1 0,-1 8 0,-2-1 0,0 4 0,-2-5 0,-1-4 0,-1-2 0,1-3 0,1-3 0,2 3-1696,0-2 0,0 5 0,0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5:01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 24575,'22'0'0,"41"0"0,14 0 0,-22 0 0,6 0-1774,8 0 0,12 0 1,3 0-1,-9 0 1774,16 0 0,1 0 0,-14-1 0,11-1 0,-2 0 0,-9-1 38,9-1 1,-4-1-39,-9 0 0,2-1 0,-3 1 733,13 1 1,-7-1-734,-20-2 0,-1 1 0,18 5 0,-7 0 0,-17-5 0,-1 6 3537,1 0-3537,-4 0 0,4 2 0,4 1 0,23 5 992,-28-5 0,1 1-992,4 5 0,0 0 0,35-6 0,-17 3 0,2 0 0,-20-3 0,0 1 0,11-1 0,2 2-366,18 6 0,-2 1 366,-25-7 0,0 0 0,6 3 0,5 3 0,-8-3 0,-9-3 0,-2-1-134,18 7 1,1 0 133,-8-7 0,-2-1 0,-5 1 0,1-1 0,20-2 0,-2-2 0,16 1 0,-31 2 0,-2 2 0,9 3 0,14 0 0,9-2 0,-30-5 752,11 0-752,-42 0 277,-7 0-277,-1 3 0,-6-2 0,9 4 0,-8-4 0,17 2 0,7 2 0,-8-4 0,-1 3 0,-23-4 0,-6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5:05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2180 0 24575,'0'11'0,"0"-4"0,0 8 0,0 2 0,0-3 0,0 11 0,0-2 0,0 31 0,0 1 0,0 7 0,0 16 0,0-30 0,0 39 0,0-56 0,0 15 0,0-29 0,0 3 0,0 5 0,0-12 0,0 9 0,0-7 0,-3 5 0,2 3 0,-6 6 0,5 5 0,-5-1 0,6-8 0,-4-3 0,2-12 0,-1 4 0,1-2 0,2-6 0,-3 8 0,1-2 0,0-2 0,0 10 0,3-12 0,-2 9 0,2-9 0,-4 4 0,1-3 0,-1 4 0,1-3 0,-1 0 0,4-5 0,-4 3 0,3-1 0,-3 0 0,2 1 0,-1-3 0,1 1 0,0 2 0,0 0 0,-4 2 0,1-1 0,0-2 0,3-1 0,0-1 0,0-1 0,-7 9 0,-11 14 0,8-5 0,-14 20 0,13-13 0,-14 20 0,13-20 0,-17 45 0,16-41 0,-20 46 0,17-42 0,-3 3 0,10-15 0,2-5 0,0-3 0,-3 9 0,7-13 0,-6 17 0,6-19 0,-4 11 0,-2 3 0,-4 6 0,-5 10 0,-5 18 0,1-4 0,5-6 0,-1 1 0,-6 10 0,-9 28 0,-1 2 0,6-8 0,8-26 0,-1 0 0,-7 28 0,-10 1 0,4-1 0,11-19 0,0 1 0,6-19 0,0 2 0,-9 40 0,1 0 0,11-40 0,1-2 0,-6 18 0,0 2 0,1-5 0,0-3 0,-12 35 0,7-23 0,0-2 0,1 10 0,-11 11 0,10 1 0,4-22 0,0-5 0,0 0 0,4 8 0,0-23 0,-2 2 0,3 0 0,0-2 0,-12 23 0,3-4 0,0 1 0,-5 13 0,4-8 0,0 1 0,-5 19 0,10-30 0,0 3 0,3 6 0,0-3 0,3-16 0,-1 0 0,-6 37 0,2-3 0,-3-4 0,10-30 0,0 1 0,0-3 0,1-4 0,-4 24 0,1-4 0,-1 2 0,1 11 0,6-30 0,-1 1-6784,-4 30 6784,7-17-562,-5 7 562,1 8 0,-3-12 0,-3 12 0,-1 11 0,4-22 0,4-9 0,2-2 6506,1 2-6506,-4 28 840,4-16-840,0-5 0,1-13 0,0 0 0,5 16 0,-4 29 0,0-44 0,4 4 0,-8 0 0,8-4 0,-4 44 0,-1-29 0,5 20 0,-5-9 0,2-23 0,3 38 0,-9-38 0,8 13 0,-8-2 0,9-33 0,-7 13 0,8-34 0,-6 5 0,2-3 0,1-4 0,0 8 0,3-7 0,0 0 0,-3 6 0,2-12 0,-4 10 0,5-11 0,-4 3 0,4-3 0,-2 0 0,2 3 0,0-4 0,0 6 0,0-7 0,0 3 0,0-3 0,0-1 0,0-1 0,0-1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5:11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1 186 24575,'16'-9'0,"-6"6"0,4-5 0,0 5 0,-1 0 0,7 0 0,22 3 0,14 0 0,5 0 0,8 0 0,-9 0 0,5 0-494,9 0 1,8 0 0,-5 0 493,5 0 0,2 0 0,10 0 0,9 0 0,-9 0 0,-9 0 0,-2 0 0,-7 0 0,4 0 0,-1 0 0,-5 0 0,-1 0 0,-2 0 0,15 0 0,3 0 0,3 0 0,7 0 0,-9 0 0,-11 0 0,-2 0 0,6 0 0,5 0 0,-8 0 0,-13 0 0,-5 0-450,16 0 0,-3 0 450,-20 0 0,-6 0 0,17 0 0,-4 0 0,2 0 0,19 0 0,-18 1 0,4-2 0,3-5 0,-1-1 0,-15 3 0,3-2 0,8-4 0,7-4 0,-5 2 0,-3 2 0,0 1 0,25-7 0,2 1 0,-9 10 0,-3 2 0,-14-1 0,3 0 106,2 4 0,6 0 1,-7 0-107,-4 0 0,-2 0 0,29 1 0,3-2 0,-12 1 0,-2 0 0,-6 0 0,4 0 0,-5 0 0,5 0 0,-4 0 0,4 0 0,-1 0 0,-14 1 0,3-1 0,1-1 0,9 2 0,1-2 0,-2 1-484,19 0 1,6 0 483,-20 0 0,9 0 0,2 0 0,-10 0 0,-9 0 0,-7 0 0,5 0-666,0 0 0,4 0 1,2 0-1,-1 0 666,-2 0 0,1 0 0,-1 0 0,-3 0 0,9 0 0,-3 0 0,7 0 0,-5 1 0,9-1 0,2 0 0,-3 0 0,-8-1 0,3 1 0,-7 0 0,7 0 0,-1 0 0,9 0 0,3 1 0,-4-2 0,-9 1 0,-1 0 0,-8 1 0,3-2 0,-2 1 0,4 0 0,1 0 0,-3 0-494,16 0 1,-1 0 0,-6 0 493,10 1 0,2-2 0,-18 1 0,8 0 0,0 0 0,-10 0 0,10 0 0,-4 0-70,-10 0 0,4 0 1,-2 0 69,-5 0 0,-1 0 0,-4 0 0,6 0 0,2 0 0,7 0 0,9 0 0,-8 0 0,-4 0 0,-3 0 0,18 0 0,3 0 0,-24 0 0,2 1 0,-4-2 0,3 1 0,2 0 0,8 0 0,7 0 0,-10 0 0,-12 0 0,-4 0 0,17 0 0,3 0 417,-1 0 1,-2 0-418,-17 0 0,4 0 0,15 0 0,10 0 0,-6 0 0,-6 0 0,-2 0 0,-8 0 0,4 0 0,-3 0 0,20 0 0,-7 0 0,-30 1 0,0-2 0,26 2 0,-4-2 0,-6 1 2508,10-2-2508,-30 1 1830,0-2-1830,-2 0 0,4 0 0,22 1 0,-13-3 0,-4 1 1391,-18 3-1391,2-4 816,-34 5-816,2-2 0,1 2 0,-2 0 0,0 0 0,-6 0 0,0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5:17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5:1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24575,'13'0'0,"-4"0"0,13 0 0,-7 0 0,18 0 0,-7 0 0,4 0 0,21 0 0,-15 0 0,9 2 0,-16-1 0,-20 1 0,11-2 0,-8 3 0,10-3 0,-7 3 0,5-3 0,-10 0 0,1 0 0,2 0 0,2 0 0,-2 0 0,9 0 0,-9 0 0,2 0 0,4 0 0,-12 0 0,6 0 0,-7 0 0,-1 0 0,5 0 0,-2 0 0,0 0 0,1-2 0,-4 2 0,1-2 0,-2 2 0,1 0 0,1 0 0,-1 0 0,1 0 0,-1 0 0,1 0 0,3-2 0,-2 1 0,3-1 0,-3 2 0,2 0 0,2 0 0,-4 0 0,27 0 0,11 0 0,11 0 0,-5 0 0,-26 0 0,-10 0 0,-8 0 0,-1 0 0,-3 0 0,-1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5:35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1 204 24575,'12'0'0,"3"2"0,-5-1 0,-1 1 0,1-2 0,4 0 0,-4 0 0,28 0 0,-9 4 0,30-3-6784,4 10 6784,12-3-701,9 6 701,-6-3 0,4 0 0,-22-6 0,2 0 0,32 2 0,6 0 0,-1-6 0,-2-2 0,-17 1 0,3 0 0,9 0 0,7 0 0,-8 0 0,-11-1 0,-2 2 0,-6 0 0,4 2 0,-1 0 0,-2 2 0,0 1 0,-4 0-654,13-1 0,4 1 654,-11-1 0,10 2 0,1-1 0,-2-2 0,14-2 0,-2-2 0,0 0 0,1 2 0,1 1 0,-1 0 0,-7 0 0,-2-1 0,-1 0 0,-6-1 0,-1-2 0,-6 3 0,4 4 0,2 2 0,-8-2 0,9 0 0,1 1 0,-9-1 0,19 4 0,-4 1 0,-6-1 0,4 2 0,-5-2 0,11-1 0,-3-1 0,1 1 0,0 0 0,-1 0 0,5-1 0,-10-4 0,5-1 0,-4 0 0,15 1 0,0-1 0,-20-2 0,3-1 0,0-1 0,1 1 0,-1 0 0,-3 0 0,13 0 0,4 0 0,-17 0 0,9 0 0,1 0 0,-8 0 0,-8 0 0,-6 0 0,4 0 0,24 0 0,5 0 0,1 0 0,-21 0 0,1 0 0,-1 0 0,-4 0-648,6 0 1,-3 0 0,7 0 647,-4 0 0,8 0 0,4 0 0,-4 0 0,-8 0 0,2 0 0,-7 0 0,4 0 727,-2 0 0,5 0 1,2 0-1,-1 0-727,-3 0 0,1 0 0,-1 0 0,-5 0 0,0 0 0,-5 0 0,9 0 0,-4 0 0,9 0 0,4 0 0,-4 0 0,-9 0 0,2 0 0,-8 0 0,4 0 0,-2 0 0,5 0 0,0 0 0,-2 0 0,16 0 0,-3 0 0,-3 0-198,-16 0 0,-4 0 0,4 0 198,5 0 0,6 0 0,0 0 0,-9 0 0,16 1 0,0-2 0,6-2 0,8-3 0,-10 1 271,-13 0 0,-4-1-271,-10-1 0,3 0 0,-1-3 0,31-9 0,-4 0 0,-19 9 0,2-1 0,1-8 0,7-3 0,-8 4 0,-7 7 0,-3 1 0,13-11 0,1-1 1060,-9 7 0,-3 0-1060,-18 0 0,1 0 0,28-6 0,-2 1 0,2-2 0,-27 8 0,2 3 0,-5 3 0,0 2 2156,40-8-2156,-20 4 0,-2 0 0,13-4 0,-31 4 0,-2 1 0,8-5 1786,-22 5-1786,-2 2 1197,-20 2-1197,2 3 526,-2-4-526,-8 2 93,3-1-93,-3 1 0,3 1 0,-3-1 0,1 4 0,-3-4 0,1 3 0,-2-1 0,1 2 0,-1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6:44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24575,'94'0'0,"-9"0"0,-23 0 0,1 0 0,28 0 0,-30 0 0,-24 0 0,1 0 0,-25 0 0,1 0 0,-1 0 0,-8 0 0,0 0 0,-3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6:45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24575,'40'8'0,"0"0"0,38 9 0,-18-10 0,39 4 0,-60-11 0,7 0 0,-36 0 0,4 0 0,-2 0 0,-4 0 0,0 0 0,-2-2 0,-3 2 0,1-2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6:47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24575,'17'0'0,"5"0"0,47 0 0,-7 0 0,12 0 0,2 0 0,8 0 0,-29 0 0,0 0 0,17 0 0,-7-5 0,7-2 0,-11 0 0,-24 1 0,-6 6 0,-26 0 0,-1 0 0,-2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57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24575,'6'-4'0,"-1"2"0,3 0 0,-3 2 0,8 0 0,-5 0 0,3 0 0,48 0 0,-15 0 0,54 0 0,-41 0 0,-3 0 0,10 0 0,20 0 0,-46 0 0,14 0 0,13 0 0,-7 0 0,1 0 0,15 0 0,-14 0 0,-4 0 0,-17 0 0,1 0 0,-31 0 0,-2 0 0,3-2 0,-5 1 0,3-1 0,-5 2 0,1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6:47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8191,'19'70'0,"4"26"2097,-4-14 0,0 3-2097,-9-15 0,0 0 1458,5 10 1,-4-9-1459,-9-13 1823,5-17-1823,-4-36 0,-1 0 0,0-3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6:48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5 24575,'7'-2'0,"4"0"0,-1 2 0,8 3 0,-1 5 0,3 3 0,2 8 0,-9-7 0,-1 2 0,2 8 0,-9-14 0,9 27 0,-13-25 0,-3 21 0,-13-11 0,-7 10 0,-40 20 0,29-22 0,-18 11 0,33-27 0,10-7 0,3 1 0,6-6 0,12 0 0,74 0 0,12 0 0,-47 0 0,-2 0 0,29 0 0,-73 0 0,7 0 0,-8 0 0,-1 0 0,-2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6:49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24575,'2'16'0,"2"2"0,2 2 0,-2 3 0,-1-7 0,-3-3 0,0 2 0,-2-6 0,-7 7 0,3-9 0,-12 1 0,3-5 0,2 0 0,-4-3 0,11 0 0,0 0 0,4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6:49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24575,'7'0'0,"1"0"0,6 3 0,-6 0 0,14 8 0,-4 6 0,0-4 0,7 9 0,-14-14 0,16 16 0,-17-14 0,11 15 0,-10-11 0,-1 1 0,6 7 0,-10-11 0,7 13 0,-10-15 0,9 14 0,-6-14 0,5 4 0,-3-4 0,-1-4 0,2-1 0,-3-2 0,3 0 0,-4-2 0,1 4 0,0-3 0,1 3 0,2-2 0,-2 1 0,-1-1 0,-2-1 0,1 0 0,-3 1 0,0-2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05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24575,'19'0'0,"-1"0"0,-1 0 0,-6 0 0,15 0 0,-10 0 0,0 0 0,20 3 0,1 3 0,10 2 0,5 0 0,29 7 0,-27-8 0,4-1 0,8 1 0,-1-1 0,31 1 0,-2-3 0,0 0 0,-40 0 0,0-2 0,46-1 0,0-2 0,-40 1 0,-2 0 0,13 0 0,1 0 0,-8 0 0,-6 0 0,14 0 0,24 0 0,-69 0 0,9-5 0,-24 1 0,1-2 0,-1 4 0,-9 0 0,2 0 0,-2-1 0,-1 1 0,0 2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07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24575,'14'0'0,"5"0"0,-4 0 0,2 0 0,5 0 0,-7 0 0,13 0 0,-15 0 0,13 0 0,-12 0 0,18 0 0,-8 0 0,6 0 0,-7 0 0,-3 0 0,-6 0 0,6 0 0,-7 0 0,6 0 0,-7 0 0,-2 0 0,-3 0 0,0 0 0,1 0 0,-3 0 0,1 0 0,1 0 0,-1 0 0,10 0 0,-8 0 0,14 0 0,-9 0 0,2 0 0,0 0 0,-3 0 0,6 0 0,-5 0 0,7 0 0,-10 0 0,2 0 0,0 0 0,-6 0 0,2 0 0,-4 0 0,1 0 0,-3 0 0,0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09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28 24575,'2'14'0,"0"0"0,-2 0 0,0 4 0,0-4 0,0 0 0,0 1 0,0-8 0,0 3 0,0-5 0,0 1 0,0-1 0,0-1 0,0 1 0,0-5 0,-3-7 0,3 1 0,-3-14 0,3 7 0,0-4 0,0-1 0,0 11 0,2-6 0,-2 6 0,2-1 0,0-1 0,2-4 0,1 5 0,2-6 0,-3 10 0,-2-4 0,2 8 0,-3 0 0,7 9 0,-7-3 0,10 14 0,-6-7 0,1 2 0,-3-2 0,-3-2 0,0 1 0,0 0 0,0 7 0,0-5 0,0 4 0,0 0 0,0-11 0,0 6 0,0-9 0,0 3 0,0-1 0,0-1 0,0 1 0,0-1 0,0-1 0,0-3 0,0-9 0,0 0 0,0-14 0,0 6 0,0 0 0,6-11 0,-3 17 0,9-19 0,-9 21 0,6-12 0,-2 10 0,-1-2 0,4-1 0,-5 8 0,1-2 0,5 0 0,-5 5 0,3-5 0,-5 6 0,-1-1 0,1 2 0,2 0 0,-1 0 0,4 4 0,-1 6 0,0-2 0,4 11 0,-7-10 0,4 13 0,-4-7 0,-1 16 0,5 4 0,-7-7 0,7 3 0,-8-19 0,2 0 0,-3-1 0,0-6 0,2 3 0,0-5 0,1 3 0,-1-4 0,-2 0 0,0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10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38 24575,'-5'-5'0,"1"1"0,-1-1 0,1 3 0,-3-4 0,2 5 0,-3-5 0,-4 3 0,0 0 0,0 0 0,-3 3 0,0 0 0,2 0 0,-2 0 0,10 0 0,-1 0 0,-3 2 0,4-2 0,-5 6 0,5-3 0,-4 6 0,4-7 0,-3 6 0,3-5 0,-5 5 0,6-3 0,-8 6 0,9-6 0,-5 3 0,1-1 0,2-3 0,-1 5 0,3-4 0,1 1 0,0 0 0,2-1 0,-2 2 0,2 13 0,0-9 0,0 18 0,0-20 0,2 6 0,-2-8 0,4-1 0,-3 1 0,1-3 0,-1 0 0,0 1 0,3-1 0,-2 1 0,1-1 0,-1 0 0,-2 1 0,0-3 0,0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14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24575,'32'0'0,"54"0"0,-2 0 0,0 5 0,1 4 0,11 7 0,-27-3 0,3 3 0,-4 5 0,-3 0 0,-13-8 0,2 0-631,40 12 0,0-2 631,4-5 0,-24-4 0,3 0 0,-9-3 0,-3-1 0,-8-2 0,1 1 0,33 5 0,-1-1 0,-37-7 0,0-2 0,32 4 0,-2-3 0,1-5 155,-29 0 1,0 0-156,35 6 234,-20-5-234,24 7 0,-56-8 0,-4 2 638,-28-2-638,-1 0 79,6 0-79,-6 0-1696,3 0 0,-5 0 0,-1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8:38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24575,'10'0'0,"15"0"0,-16 0 0,28-6 0,-27 5 0,17-5 0,-11 6 0,-2 0 0,2 0 0,-10 0 0,2 0 0,-3 0 0,-1 0 0,0 0 0,1 0 0,-1 0 0,0 0 0,1 0 0,-1 0 0,1 0 0,-1 0 0,0 0 0,1 0 0,-1 0 0,1 0 0,-1 0 0,2 0 0,-1 0 0,0 0 0,-4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57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843 1 24575,'-5'4'0,"1"1"0,-6 7 0,0 1 0,-1 4 0,-1 1 0,3-4 0,-14 24 0,-37 39 0,7-3 0,12-27 0,-4 0 0,-7 2 0,1-4 0,-25 11 0,9-10 0,1-3 0,7-10 0,-28 13 0,52-29 0,3 3 0,15-13 0,12-2 0,-3-3 0,5 0 0,1-2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8:39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24575,'13'0'0,"12"0"0,6 0 0,38 0 0,-21 0 0,13 0 0,-32 0 0,-14 0 0,0 0 0,-10 0 0,6 0 0,-7-2 0,3 2 0,-5-2 0,0 2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8:40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24575,'19'98'0,"-1"-1"0,-1-9 0,-1-2 0,1 2 0,-1-8 0,0 8 0,0-37 0,-14-47 0,3 3 0,-3-3 0,0 1 0,0-1-1696,1 0 0,-1-1 0,-2-1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8:4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411 1 24575,'-11'9'0,"-10"11"0,-22 16 0,-2 2 0,1-7 0,0-2 0,7-2 0,-14 2 0,35-19 0,5-3 0,-4 2 0,8-3 0,-3 0 0,-2 3 0,2-2 0,-6 5 0,9-6 0,0 2 0,3-4 0,4-1 0,0-1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8:42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0 24575,'-4'9'0,"-1"2"0,-2-4 0,-2 10 0,3-9 0,-1 6 0,0 1 0,2-9 0,-4 16 0,7-15 0,-7 12 0,6-11 0,-4 4 0,3-2 0,4-5 0,-4 8 0,3-6 0,-3 2 0,4-3 0,-2-6 0,4-4 0,4-8 0,-3 2 0,19-15 0,-5 5 0,13-4 0,-12 8 0,2 7 0,1 1 0,-6 4 0,7-4 0,-16 7 0,1-1 0,4 2 0,-4 0 0,4 0 0,-5 0 0,3 0 0,-4 0 0,1 2 0,-2 3 0,-1 2 0,-1 8 0,-5 0 0,2 0 0,-4-2 0,1-8 0,-3 1 0,0-4 0,0 0 0,-1-2 0,1 0 0,-11-3 0,3 0 0,-2-1 0,-3-6 0,11 6 0,-6-6 0,18 18 0,-5-6 0,10 18 0,-4-7 0,1 1 0,4 13 0,-2-10 0,1 4 0,-3-6 0,0-8 0,-1 2 0,-2-4 0,0-3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8:43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24575,'0'26'0,"0"-10"0,0 7 0,0-10 0,-3 11 0,0-9 0,-2 0 0,0 1 0,2-8 0,0 7 0,3-12 0,0 1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8:44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24575,'2'6'0,"2"3"0,7-2 0,-4 1 0,10-1 0,-12-5 0,5 2 0,-5-3 0,22 1 0,-11-2 0,10 0 0,-6 0 0,-12 0 0,8 0 0,-10 0 0,1 0 0,-3 0 0,3 0 0,-3 0 0,3 0 0,-3 0 0,-1 0 0,-1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8:44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24575,'0'20'0,"-6"46"0,0-25 0,-4 11 0,-2 2 0,-2 3 0,-8 15 0,15-23 0,0-18 0,6-1 0,-2-17 0,3 0 0,0 0 0,2-8 0,-1 7 0,1-11 0,-2 1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8:45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24575,'0'19'0,"0"5"0,0-8 0,0 5 0,0 16 0,0-19 0,0 26 0,0-36 0,2 16 0,-2-19 0,2 4 0,-2-5 0,0 2 0,0-1 0,0 2 0,0-1 0,2-1 0,-1-1 0,1-2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8:46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24575,'3'13'0,"-1"-6"0,1 13 0,0-6 0,1 6 0,-1 3 0,-3-9 0,0 5 0,0-4 0,0-2 0,0 2 0,0-10 0,0 8 0,0-3 0,0 2 0,0-2 0,0-3 0,0 0 0,0 1 0,0-3 0,0 1 0,0 1 0,0-3 0,-2 5 0,1-4 0,-1 1 0,2-4 0,0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8:53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24575,'54'0'0,"35"11"0,-19-2 0,-16-3 0,4 1 0,9 3 0,0-1 0,-11-7 0,3-1 0,36 12 0,0 1 0,-35-9 0,-2 0 0,15 5 0,-3 1 0,14 3 0,-21-2 0,-22-2 0,-15-5 0,-14-2 0,-2-3 0,4 0 0,-6 0 0,16 3 0,-11-3 0,11 3 0,-6-1 0,-5-1 0,-3 1 0,-6-2 0,-1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58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24575,'13'26'0,"1"24"0,-10 45 0,3-2 0,-7-19 0,0-1 0,0 8 0,2-18 0,1 0 0,-2 5 0,8 5 0,-3-35 0,-2-23 0,4-1 0,-8-8 0,4 2 0,-1-6 0,1 0 0,2-2 0,1 0 0,6 0 0,5-5 0,12 0 0,42-18 0,-13 3 0,-11 3 0,2-3 0,-2-1 0,-4-1 0,20-17 0,5 0 0,-53 22 0,-4 7 0,-7 2 0,-1 2 0,5-6 0,-5 5 0,1-2 0,0 1 0,-4 3 0,3-2 0,-4 3 0,0 0 0,0 1 0,0 1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8:55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24575,'7'0'0,"-1"0"0,2 2 0,24 9 0,8 5 0,17 7 0,5 1 0,-15-8 0,2 0-246,41 16 1,1-2 245,-37-16 0,-2-1 0,13 4 0,1-1 0,-14-5 0,-2-3 0,39 7 0,-28-3 0,-1 0 0,19 3 0,-15-9 0,0 0 0,8 5 0,-16-10 0,-3 0 491,-5 4-491,-4-5 0,-29 0 0,-8 0 0,0 0 0,6 0 0,0 3 0,10-2 0,-10 2 0,0-3 0,-8 2 0,-3-2 0,0 2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04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24575,'2'9'0,"0"-2"0,8 1 0,3-2 0,15 8 0,50 14 0,-6-6 0,18-5 0,8-2-395,-27-10 1,0-2 394,-5 1 0,4 1 0,2 1-379,10-1 0,3 0 1,-5 2 378,9 1 0,2 2-567,4 4 1,9 2-1,-12 0 567,-18-2 0,-4 0 0,22 5 0,-2 1-266,-31-6 0,-4-2 266,34 3 654,-16 1-654,-39-8 1039,-14-5-1039,-13-1 1817,10-2-1817,-2 0 647,5 3-647,5-2 0,5 6 0,15-6 0,36 4 0,-12-5 0,-9 0 0,-2 0 0,-7 0 0,10 0 0,-43 0 0,1 0 0,3 0 0,-5 0 0,3 0 0,-12-2 0,4-1 0,-6 1 0,0-2 0,1 3 0,4-5 0,-2 5 0,2-3 0,-4 4 0,-1 0 0,0-2 0,-1 2 0,5-4 0,-4 3 0,9 0 0,-1-5 0,0 4 0,2-5 0,-10 4 0,2-1 0,-2-1 0,-1 3 0,4-2 0,-1 1 0,0 1 0,0-2 0,-2 3 0,-3-1 0,1 2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27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 24575,'-8'6'0,"2"-1"0,-6 5 0,5-2 0,-2 0 0,1 1 0,3-4 0,0 3 0,3-3 0,0 1 0,2 0 0,-2-1 0,2 6 0,0-6 0,0 5 0,2-1 0,-2-2 0,4 3 0,-1-5 0,-1 2 0,4-3 0,-3 0 0,1 1 0,0-1 0,-2-1 0,3 1 0,6 1 0,-3 2 0,9 9 0,-2-6 0,-4 3 0,0-8 0,-8 1 0,-1-1 0,0 4 0,0-5 0,6 1 0,-2-1 0,2-2 0,-3 5 0,-1-5 0,-2 2 0,0-4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28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24575,'-4'9'0,"-1"2"0,0 3 0,2-5 0,0 11 0,3-11 0,0 13 0,0-14 0,0 12 0,0-5 0,0-2 0,0 10 0,0-16 0,0 8 0,0-6 0,0-4 0,2 7 0,1-5 0,3 6 0,-1-6 0,1 2 0,3-3 0,-4-3 0,3 3 0,-3-6 0,-1 2 0,0-2 0,1 2 0,-1-1 0,2 1 0,3-4 0,-1 1 0,0-3 0,0 2 0,-1-3 0,6-1 0,-6 1 0,4-1 0,-3-3 0,0 6 0,9-11 0,-11 8 0,7-5 0,-8-4 0,-2 9 0,0-14 0,-3 14 0,0-5 0,0 6 0,0 1 0,0-1 0,-2-1 0,2 1 0,-4-3 0,-5-6 0,5 6 0,-7-11 0,7 6 0,-3 1 0,4 3 0,1 7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28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23 24575,'-4'-4'0,"-1"1"0,-1 1 0,1-2 0,-2 1 0,3-1 0,-3 2 0,1 2 0,-5 0 0,-3 0 0,2 0 0,-15 0 0,16 0 0,-15 0 0,20 0 0,-5 0 0,6 0 0,-3 2 0,-4 1 0,0 4-1696,0-2 0,8 0 0,2-3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3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 24575,'-19'0'0,"5"0"0,-3 5 0,4-1 0,-2 3 0,0 0 0,9-2 0,-5 10 0,6-8 0,-4 8 0,1-2 0,3-4 0,-2 7 0,6-8 0,-1 9 0,2-8 0,0 6 0,0-11 0,0 9 0,0-6 0,4 7 0,3-1 0,2-2 0,4 5 0,-6-9 0,5 5 0,-6-4 0,2-2 0,-2 4 0,-3-6 0,3 8 0,-6-7 0,2 5 0,0-3 0,-1 0 0,1 1 0,-2-3 0,0 2 0,-4-3 0,-1 0 0,-6 1 0,4-3 0,-4 0 0,4-2 0,1 0 0,-3-2 0,4 0 0,-3-1 0,3-1 0,0 4 0,3-2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3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24575,'6'-5'0,"8"3"0,1 0 0,2 2 0,19 0 0,-17 0 0,21 0 0,-1 0 0,6 0 0,46 0 0,-12 0 0,-27 0 0,-3 0 0,0 0 0,-10 0 0,-35 0 0,0 0 0,-1 0 0,-1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31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24575,'0'22'0,"-5"9"0,-6 28 0,-2-2 0,-3 33 0,10-35 0,1 4 0,5-26 0,0-8 0,0-1 0,0-13 0,0 11 0,0-5 0,3 3 0,-1-2 0,2-6 0,1 5 0,-3-8 0,4 4 0,-2-7 0,0-3 0,-1-1 0,-1-2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32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0 24575,'-11'0'0,"-3"0"0,-4 3 0,2-2 0,3 2 0,4-1 0,6 0 0,-2 4 0,2-1 0,1 1 0,-2 3 0,0 3 0,-1 6 0,1-4 0,1 1 0,3-7 0,2 2 0,1 0 0,-1-3 0,0 1 0,0-1 0,0-2 0,7 5 0,-2-5 0,20 13 0,0-7 0,6 4 0,-6-4 0,-15-4 0,-2 5 0,-5-7 0,-1 3 0,-2 1 0,0-2 0,-1 4 0,0-4 0,-6-1 0,1-2 0,-29 6 0,6-2 0,-32 12 0,-13 3 0,15-3 0,2-4 0,34-11 0,14-5 0,3 0 0,-4-2 0,2 0 0,-2-1 0,5 1 0,1 2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33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24575,'0'11'0,"0"10"0,0-7 0,0 9 0,0-6 0,0 1 0,0 1 0,0-4 0,9-3 0,-5-5 0,7-6 0,-5 3 0,-1-4 0,3-2 0,6 2 0,-6-2 0,14-1 0,-14 0 0,6 0 0,-6-3 0,-3 3 0,1-3 0,-3 1 0,1-1 0,-4-3 0,2 1 0,-2-2 0,0 1 0,0 2 0,0-5 0,0 6 0,-2-2 0,2 1 0,-2 2 0,2-3 0,-2 3 0,1-1 0,-3-1 0,2 2 0,-3-1 0,3 1 0,-2 1 0,3 5 0,-1 7 0,7 34 0,-4-6 0,3 33 0,-4 12 0,0-31 0,0 20 0,0-40 0,2-7 0,3 1 0,0-17 0,3-3 0,-3-4 0,1 0 0,-1 0 0,-1 0 0,0 0 0,1 0 0,1-2 0,-1-1 0,3-1-1696,-3 1 0,-1 1 0,-2 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59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24575,'0'7'0,"0"14"0,-4 4 0,1 8 0,-5-3 0,1-3 0,2-7 0,1-2 0,4 4 0,0-7 0,0 8 0,0-8 0,2 3 0,-1-10 0,5 9 0,3 5 0,6 9 0,10 18 0,-10-21 0,19 22 0,-25-39 0,14 15 0,-8-18 0,-4-1 0,19 4 0,-18-8 0,15 5 0,15-2 0,-16-2 0,19 0 0,-32-4 0,3 0 0,-8 0 0,6 0 0,-6-2 0,-1 2 0,1-4 0,-5 3 0,1-1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35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24575,'7'18'0,"-2"-6"0,1 14 0,-6-11 0,3 31 0,-3-12 0,0 25 0,0-7 0,0-14 0,0 1 0,-3-24 0,3 0 0,-3-1 0,1-6 0,1 4 0,-1-4 0,2 2 0,0-5 0,0 1 0,0-1 0,0-5 0,0-4 0,0-4 0,0-1 0,0-1 0,2 3 0,1-6 0,-1 5 0,2-2 0,-3 1 0,1 2 0,-1-4 0,0 6 0,3-1 0,0 0 0,-1 1 0,3-4 0,-4 6 0,3-1 0,1 2 0,-1 2 0,10-5 0,-8 4 0,14-2 0,-12 3 0,11 0 0,-12 0 0,3 4 0,-7-3 0,1 5 0,-1-5 0,-2 2 0,2 0 0,-3 1 0,3 3 0,-4-1 0,2 3 0,-2 0 0,0-2 0,0 1 0,-3 6 0,3-6 0,-9 9 0,5-10 0,-4 6 0,5-6 0,-1 0 0,0-2 0,-1-4 0,-3 5 0,3-5 0,-2 1 0,1-2 0,1 0 0,-4 0 0,5 0 0,-3 0 0,3 0 0,-1 0 0,1 0 0,-1 0 0,1 0 0,-1-2 0,-6-4 0,3-2 0,-3-1 0,6 5 0,3 2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37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24575,'11'0'0,"-2"0"0,-1 0 0,-3 0 0,1 0 0,1 0 0,-1 0 0,10 0 0,-8 0 0,12 0 0,-5 0 0,-2 0 0,2 0 0,-10 0 0,1 0 0,0 0 0,1 0 0,0 0 0,5 0 0,-6 0 0,8 0 0,-9 0 0,6 0 0,-4 0 0,1 0 0,-1 0 0,-1 0 0,1 0 0,-2 0 0,3-2 0,-1 0 0,0-1 0,-1 1 0,-2 2 0,1 0 0,-3 0 0,0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38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24575,'3'22'0,"-2"3"0,2-5 0,-3 12 0,0-1 0,0 9 0,4 29 0,-3-31-6784,4 12 6784,-5-32 0,0-5 0,0 24 0,0-19 0,0 17 0,0-27 0,2 4 6784,-2-6-6784,2-1 0,-2-1 0,0 1 0,2 1 0,-1-1 0,1-1 0,-2-2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42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 5 24575,'-4'-2'0,"-1"0"0,1 2 0,-1 0 0,1 2 0,-2 0 0,-1 5 0,0-3 0,-8 8 0,-24 26 0,-33 25 0,19-9 0,-4 0 0,33-8 0,13-15 0,-14 46 0,19-48 0,0 12 0,14-27 0,-4-6 0,10 7 0,-7-10 0,2-1 0,1-2 0,-3-2 0,4 0 0,-4 0 0,1 2 0,1-1 0,-2 1 0,5 0 0,-6-2 0,2 2 0,-6-2 0,0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43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0 24575,'-21'16'0,"0"2"0,0 2 0,3-1 0,15-15 0,-7 9 0,9-7 0,-8 12 0,8-5 0,-6 34 0,6-11 0,-4 23 0,11 20 0,0-29 0,8 21 0,-4-47 0,1-10 0,-3-4 0,-3-5 0,3 4 0,-3-5 0,2-2 0,-3 0 0,0-2 0,1 0 0,-1 0 0,-2 0 0,0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44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24575,'7'-2'0,"-1"-2"0,-2 3 0,1-3 0,-1 4 0,5-2 0,-4 2 0,5 4 0,-3-3 0,0 5 0,1-6 0,-3 4 0,3 0 0,1 5 0,-2-2 0,15 15 0,-14-14 0,22 22 0,-23-19 0,9 6 0,-6-3 0,-3-1 0,17 12 0,-17-10 0,17 7 0,-20-17 0,9 3 0,-8-5 0,5 1 0,-2-2 0,1 0 0,-1 0 0,-3-2 0,3 0 0,-3 0 0,-1-4 0,-2 3 0,-2-3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45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0 24575,'0'9'0,"0"5"0,-3 4 0,-7 12 0,-1-4 0,-9 7 0,10-20 0,-3 11 0,4-11 0,5 4 0,-6-2 0,7-6 0,-5 4 0,3-6 0,0 2 0,-1-3 0,3-1 0,-3 3 0,4-3 0,0 1 0,2-3 0,0-1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46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24575,'3'16'0,"-2"2"0,1-2 0,-2-1 0,-2 2 0,2-6 0,-5 15 0,4-10 0,-2 3 0,3 17 0,0-17 0,0 21 0,0-20 0,0-6 0,0 6 0,0-14 0,0 7 0,0-6 0,0-2 0,2-1 0,-1-4 0,1-2 0,-2-5 0,0-8-1696,0-1 0,0 1 0,0 7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46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24575,'9'-2'0,"-2"0"0,-3 0 0,-2 2 0,-2-2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48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24575,'4'19'0,"1"1"0,-5-6 0,2-4 0,3 11 0,-2-12 0,2 17 0,0-10 0,-4 2 0,2-2 0,-3-7 0,3 9 0,-3-10 0,5 7 0,-1 0 0,-2-6 0,3 10 0,-5-13 0,2 4 0,-2-5 0,0 1 0,-2-6 0,0 0 0,0-4 0,0-3 0,2-2 0,0 0 0,0-2 0,0 4 0,0 1 0,0 1 0,0 1 0,0-1 0,1-3 0,0 3 0,1-11 0,1 2 0,-3 0 0,3-1 0,-1 10 0,1-5 0,1 3 0,0-2 0,5 0 0,-6 4 0,9-3 0,-9 3 0,6 1 0,-3 2 0,-1 2 0,3 2 0,6-2 0,-6 2 0,7 0 0,-10-1 0,1 1 0,-1 1 0,-3 0 0,4 4 0,-2 4 0,4-5 0,-2 7 0,-2-8 0,-2 3 0,-2-3 0,0 1 0,0 2 0,0 0 0,-2 2 0,0-3 0,-1 0 0,-3-1 0,2-1 0,-7 1 0,3-3 0,-4-1 0,7-2 0,-4 0 0,1 0 0,2 0 0,-6 0 0,5 0 0,-6 0 0,5 0 0,0 0 0,0 0 0,2 0 0,-2 0 0,3 0 0,5 0 0,-4-2 0,9 12 0,-5-6 0,6 12 0,4-1 0,-3 0 0,4 8 0,-8-9 0,2 1 0,0-10 0,-3 1 0,6-2 0,-5 1 0,4-3 0,-1 0 0,-1 0 0,3-2 0,-3 2 0,1 2 0,1-3 0,-3 5 0,5-5 0,-2 1 0,1-2 0,-1 0 0,-1 0 0,-1-4 0,-1 3 0,3-7 0,-3 5 0,3-4 0,-3 3 0,-1 1 0,-1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3:00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8191,'13'0'0,"4"0"5063,-4 0-5063,3 0 2818,-10 0-2818,9 2 0,-3-1 0,1 2 1719,-1-3-1719,2 6 6784,-6-5-6784,11 7 0,-4 1 0,0-3 0,2 6 0,-10-7 0,1 3 0,1 1 0,10 18 0,24 28 0,-12-13 0,5 8 0,-22-30 0,-5-6 0,4 5 0,-7-7 0,2-4 0,-5-4 0,3-1 0,-1 0 0,-3 0 0,4 1 0,-5 0 0,5 1 0,4 2 0,13 5 0,56 18 0,-8-3 0,-17-8 0,3 1 0,4 1 0,-2-2 0,24 5 0,-26-7 0,-4-3 0,-17-7 0,-6-3 0,-28-5 0,-2-1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49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24575,'3'13'0,"-2"-3"0,2 6 0,-3-7 0,0 0 0,0 6 0,0-2 0,0 2 0,0-2 0,0-9 0,0 3 0,0-3 0,-2 1 0,-1-1 0,-3 0 0,1 1 0,-8-1 0,9-1 0,-3-1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51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0 359 24575,'5'3'0,"-1"3"0,-2-4 0,2 9 0,0 1 0,-2-2 0,7 9 0,-6-10 0,5 6 0,-5-8 0,-1-1 0,0 3 0,0-4 0,1 5 0,1-7 0,-4 3 0,2-3 0,0-1 0,0-2 0,6-11 0,8-7 0,32-41 0,-8 12 0,19-26 0,-12-1 0,-18 13 0,0 2 0,-21 26 0,-6 20 0,0 5 0,4-7 0,-3 7 0,4-3 0,-6 4 0,4 17 0,1 37 0,0-4 0,-2 25 0,-4 11 0,0-29 0,0 9 0,0-2 0,0-21 0,0 24 0,0-28 0,0-13 0,-6 32 0,-1-9 0,-7 15 0,-13 24 0,14-38 0,-7 15 0,18-50 0,2 12 0,-2-10 0,1 2 0,-1 0 0,-4 0 0,3-2 0,-5 3 0,3-8 0,-1 3 0,1-5 0,-4 1 0,3-4 0,-1 0 0,-18 0 0,0 0 0,-18 0 0,14 0 0,5-2 0,13-2 0,5-1 0,-1-4-1696,3 4 0,1 1 0,1 2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52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24575,'11'3'0,"-4"0"0,3 6 0,-5-6 0,0 2 0,-4-2 0,-1-1 0,0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53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25 24575,'9'0'0,"8"0"0,-4-3 0,6 1 0,-7-2 0,-2-2 0,-5 5 0,3-5 0,-3 6 0,1-2 0,1 2 0,-2 0 0,1 0 0,-2 2 0,2 7 0,-4-1 0,1 9 0,-3-2 0,0 3 0,-5 29 0,0-11 0,-19 42 0,9-23 0,-8-6 0,16-16 0,3-24 0,4 1 0,0-4 0,-2 6 0,2-7 0,-4 4 0,-3-1 0,2-5 0,-6 5 0,4-6 0,1 1 0,-4-10 0,5 1 0,0-3 0,3 5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54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24575,'0'32'0,"0"-4"0,-11 59 0,-3-27 0,-3 0 0,-2-2 0,-4-7 0,0 8 0,17-39 0,6-7 0,0 4 0,0-6 0,0-4 0,2 1 0,0-4 0,1 3 0,-1-2 0,-2 0 0,1 3 0,2-3 0,1 1 0,1 0 0,-3-1 0,0 0 0,-2-3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55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27 24575,'-2'9'0,"0"-2"0,-1 3 0,1-5 0,-1 10 0,1-5 0,-4 4 0,4-3 0,0-4 0,2 8 0,0-7 0,0 6 0,0-4 0,0-3 0,0 2 0,2-3 0,0-1 0,3-1 0,-1 0 0,0-1 0,3 1 0,2-2 0,-2 1 0,3-1 0,-3 0 0,0-2 0,1 2 0,-3-2 0,3-2 0,-3-1 0,1 1 0,-3-4 0,-1 3 0,0-5 0,-2 3 0,2-2 0,-2-6 0,0 7 0,0-16 0,0 13 0,0-13 0,-3 7 0,3 0 0,-6-5 0,5 12 0,-4-8 0,5 9 0,-4 1 0,3-1 0,-1 2 0,2-3 0,6 18 0,1 6 0,5 19 0,-1 5 0,-1 1 0,7 37 0,13 10 0,-11-10 0,4-18 0,-15-40 0,-7-14 0,6 9 0,-7-10 0,4-1 0,-1-2 0,1-2 0,2 0 0,-3-2-1696,3 0 0,-5-1 0,1 1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57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0 24575,'-17'0'0,"1"2"0,1 3 0,-1 4 0,2 0 0,-6 2 0,11-3 0,-2 2 0,7-3 0,4 0 0,0-1 0,2 1 0,-2 0 0,4-1 0,1 0 0,-1 1 0,5 2 0,-2-2 0,-1-1 0,9 2 0,-6-1 0,8 4 0,-9-4 0,0-3 0,-2 2 0,-1-3 0,1 5 0,-3-3 0,1 1 0,-4 1 0,2-2 0,-2 3 0,0-3 0,0 1 0,-2 1 0,0-3 0,-5 5 0,2-6 0,-3 1 0,3-4 0,-1 0 0,-1 0-1696,2 0 0,1 0 0,2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58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24575,'7'0'0,"-1"0"0,1 0 0,4 0 0,1 0 0,0 0 0,0 0 0,-6 0 0,2 0 0,-2 0 0,-1 0 0,1 0 0,-1 0 0,-1 0 0,2-2 0,-1-1 0,2 1 0,-3 0 0,0 2 0,3-2 0,-2 1 0,1-1 0,-2 2 0,-1-2 0,-1 2 0,-2-2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59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24575,'0'13'0,"0"6"0,0-6 0,2 11 0,-1-4 0,2-4 0,2 21 0,-4-18 0,5 18 0,-5-25 0,1 0 0,-2-5 0,0 0 0,2 3 0,0-4 0,0 2 0,2-2 0,-1-3 0,1 1 0,2-4 0,1 0 0,0 0 0,1 0 0,-1 0 0,2-2 0,-2 0 0,-3-3 0,0-1 0,-3 1 0,1 0 0,-2 3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00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24575,'8'11'0,"1"-1"0,12 14 0,6 1 0,-7-4 0,20 15 0,-19-13 0,21 22 0,4 24 0,-6-6 0,-9-8 0,-2 2 0,6 13 0,7 20 0,-14-19 0,-14-32 0,0 25 0,-14-47 0,0 16 0,0 3 0,0-7 0,-11 58 0,-3-27 0,-5 30 0,-16 1 0,12-22 0,-15 16 0,24-50 0,-5-4 0,15-25 0,-6 2 0,5-6-1696,-1-2 0,3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27:29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1 24575,'-4'9'0,"-4"3"0,0-7 0,-4 5 0,-33 27 0,4 5 0,2-2 0,2 1 0,5 3 0,1 13 0,31-47 0,3 20 0,1-16 0,4 18 0,9 17 0,-4-14 0,13 11 0,-5-22 0,7 0 0,1-2 0,-4-2 0,0-14 0,-6 0 0,-4-6 0,0 0 0,-8-2 0,10 1 0,-2-3 0,-1 3 0,22-6 0,-10 1 0,37-18 0,-35 7 0,4-5 0,-26 2 0,-5 12 0,2-9 0,-3 7 0,0 2 0,-3-5 0,2 7 0,-2-7 0,3-1 0,0 6 0,-6-14 0,-1 9 0,0-1 0,-7-12 0,10 18 0,-9-12 0,8 18 0,-1-4 0,1 3 0,-5-12 0,5 8 0,-7-5 0,3 7 0,1 1 0,-6-1 0,9 3 0,-12-3 0,2 4 0,2-1 0,0 2 0,9 0 0,-1 0 0,1 0 0,-2 0 0,3 3 0,-1-2 0,4 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3:01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644 1 24575,'0'13'0,"0"11"0,-10 35 0,-3-3 0,-10 7 0,-4 0 0,-18 14 0,12-21 0,-2 0 0,-1-6 0,0-3 0,-15 26 0,8-15 0,2-2 0,-1 6 0,-15 7 0,32-38 0,6-15 0,0-5 0,8-6 0,-11 3 0,4 0 0,4-4 0,-3 2 0,14-5 0,-1 1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13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24575,'0'7'0,"0"3"0,0 4 0,0-2 0,0 0 0,0 3 0,0-6 0,0 8 0,0-9 0,0 0 0,0 5 0,0 0 0,0 10 0,0-7 0,0 4 0,-2-6 0,1 0 0,-1 12 0,2-14 0,0 10 0,0-6 0,0-8 0,2 9 0,-1-10 0,2 0 0,-2-1 0,1-4 0,0 1 0,0-1 0,3-2 0,-1 0 0,0 2 0,1-2 0,5 4 0,3-3 0,7 1 0,-7-2 0,7 0 0,-3 0 0,3 0 0,21 0 0,-21 0 0,18 0 0,-30 0 0,5 0 0,-4 0 0,-4 0 0,3 0-1696,-5-2 0,-1 1 0,-2-1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15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24575,'6'13'0,"-4"-6"0,1 14 0,-3-8 0,0 11 0,0-11 0,0 6 0,0-7 0,0 8 0,0-9 0,0 7 0,0-12 0,0 7 0,0-4 0,0 0 0,-2 4 0,0-4 0,-1 0 0,-1-1 0,4-3 0,-2 1 0,2 1 0,0-2 0,0-1 0,0-2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16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24575,'7'-7'0,"-1"1"0,-2 1 0,1 1 0,-1 1 0,1-1 0,-1 4 0,0-4 0,3 3 0,-2-1 0,1 2 0,-2 0 0,6 2 0,-4-1 0,6 1 0,-7-2 0,2 0 0,-1 4 0,-1-3 0,3 6 0,-5-4 0,3 2 0,-4 1 0,1-4 0,1 7 0,-4-4 0,2 3 0,0-3 0,-1 1 0,1-1 0,-2 1 0,0 1 0,0 3 0,0-2 0,0 2 0,0-5 0,0 1 0,0 1 0,0-3 0,0 5 0,-2-4 0,-1 1 0,-1-2 0,-1-1 0,1 1 0,-3-4 0,-4 2 0,-1-2 0,0 0 0,3 0 0,5 0 0,-1 0 0,-1 0 0,1 0 0,-2 0 0,1 0 0,1 0 0,-1 0 0,1 0 0,1 0 0,-3 0 0,4 0 0,-1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18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24575,'4'9'0,"-1"-2"0,-1-1 0,0 2 0,-2-2 0,2 6 0,-2-7 0,0 6 0,0-5 0,0 3 0,0 7 0,0-8 0,0 5 0,-2-7 0,2-1 0,-2 4 0,2-5 0,0 3 0,-2 1 0,1-3 0,-1 8 0,2-8 0,0 3 0,0-3 0,0-1 0,0-4 0,0-4 0,0-1 0,0-4 0,0 5 0,0-1 0,0-3 0,0 2 0,0-6 0,0 7 0,0-6 0,2 4 0,-1 0 0,3-3 0,-4 3 0,2-4 0,-2 2 0,2 0 0,0 0 0,3 2 0,-1-1 0,1 3 0,-1 1 0,2-2 0,-1 3 0,1-4 0,3 1 0,-6 1 0,9-2 0,-9 3 0,6 2 0,-5-2 0,0 1 0,1 1 0,1 0 0,1 2 0,0 0 0,-1 0 0,-2 0 0,1 0 0,-1 0 0,1 0 0,-1 0 0,-2 0 0,0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20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0 147 24575,'7'0'0,"0"0"0,-3 0 0,0 0 0,1 0 0,1 0 0,-1 0 0,8 0 0,-3 0 0,2 0 0,-2 0 0,-5 0 0,1-2 0,3 0 0,-4-3 0,5 1 0,-5 1 0,1-1 0,3 2 0,-4-2 0,5 1 0,-5 1 0,2 0 0,-3 0 0,0-3 0,1-1 0,-1 1 0,-1-2 0,0 3 0,-2-1 0,1-1 0,-2 1 0,0-1 0,0-1 0,0 2 0,-2-3 0,1 3 0,-1-2 0,0 3 0,2 0 0,-2-1 0,0 1 0,0 1 0,-5 1 0,2 2 0,-1-2 0,1 2 0,-1-4 0,1 3 0,-3-1 0,1 2 0,-7 3 0,6-2 0,-5 6 0,8-6 0,-1 4 0,-1 0 0,0 4 0,2-2 0,1 5 0,4-7 0,0 8 0,0-8 0,0 3 0,0-1 0,0-3 0,2 11 0,-1-8 0,1 8 0,-2-4 0,0-3 0,2 7 0,-2-9 0,2 4 0,-2-3 0,0 2 0,2-3 0,-1 1 0,2 1 0,-2-3 0,3 6 0,-4-7 0,2 3 0,-2-1 0,0-1 0,0 3 0,2-3 0,1 2 0,-1-1 0,2-3 0,-2 3 0,3-4 0,-1 1 0,3 2 0,-3-4 0,3 5 0,1-3 0,-3-1 0,12 0 0,-8-2 0,4 0 0,2 0 0,-8 0 0,14-3 0,-14 2 0,13-4 0,-12 2 0,3 0 0,-5-1 0,-3 1 0,-1-1 0,-4-3 0,1 2 0,-3-1 0,4 3 0,-2 1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22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24575,'2'7'0,"2"2"0,-4-3 0,2 1 0,-2 3 0,0-4 0,0 6 0,0-7 0,0 4 0,0-1 0,0-3 0,0 6 0,0-7 0,0 5 0,0-4 0,0 1 0,0 0 0,2-1 0,-1 2 0,1-3 0,-2 0 0,0 1 0,2 1 0,-2-1 0,2 1 0,0-1 0,-2-1 0,2 0 0,0 1 0,-1 1 0,1-1 0,-2 1 0,0-1 0,-2-3 0,1 0 0,-1-2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25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24575,'12'-3'0,"9"1"0,-12 2 0,13 0 0,11 0 0,0 0 0,35 0 0,-32 3 0,24 4 0,-27 2 0,21 5 0,37 3 0,-10-2 0,-16-2 0,0-1 0,24-3 0,-38-1 0,1 1 0,4-2 0,0-1 0,25 9 0,-16-6 0,-2 1 0,7 2 0,20-5 0,-39-4 0,-2 0 0,23-3 0,-12 0 0,-2 0 0,0 0 0,20 5 0,-7 2 0,6 0 0,-13-1 0,2 0 0,-14-5 0,-1-1 0,12 4 0,-2-1 0,24-3 0,-13 0 0,-10 0 0,19 0 0,-23 0 0,38 0 0,-48 0 0,21 0 0,-42 0 0,-6 0 0,-15 0 0,-1 0 0,1 0 0,5 0 0,13 0 0,-9 0 0,11 0 0,-12-2 0,2 1 0,12-1 0,-1 2 0,22 0 0,32 0 0,-11 0 0,5 0 0,-42 0 0,-18 0 0,-13 0 0,0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26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24575,'11'0'0,"0"0"0,3 0 0,-4 0 0,8 0 0,0 0 0,-4 0 0,16 0 0,-21 0 0,17 0 0,-12 0 0,2 0 0,8 0 0,-15 0 0,8 0 0,-11 0 0,1 0 0,0 0 0,-5 0 0,0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27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24575,'2'30'0,"0"-10"0,0 14 0,9 10 0,-5-8 0,3 15 0,-6-35 0,-3 6 0,3-3 0,-2 1 0,2 5 0,-2-10 0,0-1 0,3-4 0,-4-3 0,4 6 0,-1-6 0,5 2 0,-3-7 0,6 0 0,-7 0 0,3-1 0,-3 0 0,1-1 0,-1 0 0,-2 0 0,0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28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24575,'5'16'0,"0"-6"0,-2 6 0,-1-1 0,-2 0 0,0 25 0,0-16 0,0 8 0,0 5 0,0-23 0,0 25 0,0-15 0,0 0 0,0 9 0,0-13 0,0 6 0,2-11 0,-1-2 0,3-4 0,-2-3 0,0 1 0,2 3 0,-3-4 0,1 4 0,0-5 0,-2 1 0,4-1 0,-3-3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3:02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24575,'11'22'0,"-2"4"0,10 41 0,-12-30 0,3 23 0,-10-30 0,-4 5 0,-5-1 0,-3-4 0,-15 2 0,15-18 0,-9 4 0,16-14 0,-1-3 0,3 1 0,1-2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30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24575,'9'0'0,"4"0"0,1 3 0,8 0 0,-8 1 0,8-1 0,-8-3 0,6 0 0,5 0 0,-11 0 0,10 0 0,-11 0 0,2 0 0,4 0 0,-12 0 0,8 0 0,-8 0 0,-1 0 0,1 0 0,-1 0 0,-1 0 0,3 0 0,-3 2 0,1-2 0,-1 2 0,-3-2 0,0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31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24575,'2'13'0,"0"6"0,-2 11 0,0 52 0,0-10 0,0-16 0,0 0 0,0 19 0,0-22 0,0-21 0,0-11 0,0-14 0,0 10 0,2-10 0,-2 0 0,2-1 0,-2-2 0,0 1 0,0-1 0,0 1 0,0-1 0,0-2 0,0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34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0 24575,'-7'0'0,"0"0"0,3 0 0,-1 0 0,-5 4 0,4-1 0,-13 6 0,6-3 0,-4 2 0,1-1 0,7 0 0,-2 2 0,-2 1 0,5-5 0,-7 7 0,9-9 0,-2 8 0,3-6 0,3 1 0,0-2 0,2 3 0,0-1 0,0 1 0,0 4 0,2-4 0,-2 4 0,2-5 0,0 1 0,-1-1 0,3-1 0,0 1 0,1-3 0,1-1 0,1 2 0,4-1 0,6 5 0,-4-5 0,2 0 0,-8-3 0,-1 0 0,3 4 0,-4-1 0,1 3 0,-4 1 0,2-2 0,-3 5 0,1-5 0,-2 4 0,0-3 0,0 5 0,0-1 0,0 2 0,0-2 0,0-3 0,0 2 0,0-1 0,0-3 0,-3 10 0,2-8 0,-4 8 0,5-6 0,-2-2 0,0 5 0,1-7 0,-3 6 0,4-5 0,-4 1 0,1 0 0,-3-5 0,1 0 0,-3-2 0,3 0 0,-2 0 0,1-2 0,-1 0 0,2-1 0,1 1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35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24575,'3'14'0,"2"2"0,-5-3 0,3 7 0,-1-10 0,1 9 0,2-6 0,-2-1 0,3-1 0,-3-8 0,2 3 0,0-2 0,-2 1 0,6 1 0,-5-3 0,3-2 0,-3-1 0,3 2 0,-3-1 0,5 1 0,-4-2 0,1 0 0,0-4 0,1 1 0,8-9 0,-6 8 0,6-8 0,-8 9 0,0-5 0,1 1 0,-3 0 0,3-1 0,-3 3 0,1-2 0,-1 1 0,-3 1 0,2-4 0,-2 4 0,1-1 0,-1-2 0,-2 2 0,2-4 0,-2 5 0,4-3 0,-3 3 0,1-2 0,-2 3 0,1 5 0,5 16 0,1 10 0,3 14 0,2 9 0,-2-6 0,2 16 0,4 11 0,-5-23 0,5 11 0,-12-46 0,3 7 0,-4-16 0,0 2 0,-1-10-1696,-2-1 0,0 1 0,0 2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3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24575,'3'13'0,"-1"-3"0,-2 46 0,0 24 0,0 10 0,0-36 0,0 2 0,0 1 0,0-2 0,0 29 0,0 10 0,0-54 0,0-22 0,0 5 0,0-8 0,0 6 0,0-9 0,0 0 0,0-7 0,0 4 0,0-5 0,0 0 0,0 1 0,0-11 0,0-22 0,0-5 0,5-26 0,12 6 0,-6 15 0,7 0 0,-12 27-1696,0-3 0,-1 10 0,-3 2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37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14 24575,'11'-4'0,"0"-1"0,-5 3 0,-1 0 0,3 2 0,-3 0 0,1 0 0,1 2 0,-2 2 0,5 5 0,-5-2 0,5 5 0,-7-6 0,1 4 0,-2-1 0,-1 5 0,1 0 0,-2-2 0,0-4 0,0-2 0,-2 1 0,-5 2 0,2-2 0,-15 11 0,7-2 0,-5 0 0,-6 10 0,14-20 0,-8 10 0,7-14 0,6-2 0,-5 0 0,5 0 0,-6 0 0,6 0 0,-4 0 0,5 0 0,0 0 0,1 0 0,1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39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24575,'41'0'0,"-9"0"0,19 0 0,4 0 0,7 0 0,-12 0 0,0 0 0,17 0 0,-28 0 0,6 0 0,-29 0 0,1 0 0,2 0 0,-12 0 0,6 0 0,-9 0 0,-1 0 0,-1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40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24575,'0'41'0,"0"10"0,0 41 0,5-35 0,2 1 0,-1-8 0,4 1 0,9 9 0,1-4 0,-1-7 0,12 2 0,-26-43 0,2 3 0,0-6 0,-4-3 0,4-2 0,-5 0 0,0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41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24575,'23'4'0,"22"-3"0,1 4 0,13-5 0,19 0 0,-8 0 0,-11 0 0,2 0 0,28 0 0,-38 0 0,1 0 0,32 0 0,0 0 0,-9 0 0,-25 0 0,0 0 0,10 0 0,8 0 0,-37 0 0,-16 0 0,-1 0 0,-6 0 0,-1 0 0,6 0 0,-3 0 0,4 0 0,8 0 0,-5 0 0,11 0 0,-14 0 0,-2 0 0,-8 0 0,-2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43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24575,'-5'0'0,"1"0"0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3:03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8191,'13'-20'0,"-6"12"5063,7-13-5063,-10 16 2818,0 0-2818,3 5 1719,-5 3-1719,12 26 6784,0 7-6784,4 24 0,-8-11 0,-1 1 0,3 21 0,-6-16 0,-1-3 0,1-14 0,0 1 0,-3-33 0,4-3 0,-3 1 0,2-4 0,1-2 0,24-11 0,-2 0 0,51-35 0,-44 23 0,17-14 0,-47 23 0,-4 3 0,-2-6 0,0 6 0,0-6 0,0 9 0,0-9 0,0 1 0,0 5 0,0 0 0,0 4 0,0 4 0,0-5 0,2 5 0,0-1 0,0 7 0,3 6 0,-1 12 0,1-4 0,3 16 0,-1 14 0,-1 0 0,-2 31 0,-4-31 0,0 13 0,0-9 0,0-22 0,0 10 0,0-24 0,-2 10 0,-1-8 0,-3 5 0,0-4 0,1-3 0,-1 9 0,-11-4 0,11-3 0,-17 12 0,21-20 0,-14 11 0,13-13 0,-5 2 0,5-4 0,-1-2 0,2-1 0,-6-4 0,-4-5 0,0 0 0,-6-4 0,12 8 0,-3-1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44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464 0 24575,'-7'5'0,"-1"-1"0,-4-4 0,-3 3 0,-32-2 0,11 6 0,-42 0 0,47-1 0,-15-1 0,13-5 0,14 0 0,-20 3 0,29-2 0,-4 2 0,6-3 0,3 0 0,-2 0 0,-1 0 0,3 0 0,-8 0 0,8 0 0,-4 0 0,5 0 0,0 0 0,3 0 0,5 0 0,2 0 0,6 0 0,-7 0 0,4 0 0,7 13 0,-9-5 0,7 17 0,-12-17 0,3 16 0,1-1 0,4 12 0,5 25 0,-4-15 0,8 33 0,-7-33 0,1 5 0,-4-22 0,-5-14 0,2 1 0,-6-6 0,2 0 0,-2 4 0,0-7 0,0 7 0,0-8 0,0 5 0,0-5 0,0 4 0,0-5 0,2-1 0,0-1 0,28-2 0,-4 0 0,24 0 0,0 0 0,-23 0 0,4 0 0,-26 0 0,1 0 0,4 0 0,3 0 0,9 0 0,-2 0 0,-3 0 0,-4 0 0,-8 0 0,3 0 0,-3 0 0,3 0 0,-5 0 0,1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45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24575,'14'11'0,"-2"-2"0,0-3 0,-6 0 0,0-1 0,-5 0 0,3 3 0,-2-1 0,-2-2 0,2-2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46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24575,'15'-5'0,"-4"3"0,-2 0 0,-3-2 0,-1 3 0,5-9 0,-5 7 0,6-6 0,-5 3 0,1 3 0,2-5 0,-5 5 0,3-3 0,-3 1 0,3 1 0,-3-1 0,1 1 0,-1 1 0,-2 1 0,1 4 0,1 7 0,-3-1 0,2 11 0,-3 33 0,3-24 0,-2 24 0,1-15 0,-2 1 0,0 52 0,0-21 0,0 25 0,3-49 0,-2-6 0,2-27 0,-3-3 0,0-1 0,0-3 0,-2 4 0,-1-7 0,-1 0 0,1-2 0,1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47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24575,'5'5'0,"0"-3"0,-1 9 0,1 1 0,2 8 0,-2 1 0,-1-7 0,-1-3 0,1 4 0,0-7 0,2 8 0,-2-9 0,4 1 0,-2-5 0,2 3 0,-4-6 0,1 2 0,-1-2 0,1 0 0,-1 0 0,0 0 0,-1 0 0,-1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48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24575,'-3'18'0,"2"-3"0,-2 46 0,3-37 0,0 32 0,5-14 0,0-6 0,7 27 0,-3-37 0,-1-2 0,-3-17 0,-3-2 0,2 5 0,-1-3 0,1 2 0,6 6 0,-4-9 0,6 7 0,-7-10 0,-1-1 0,-2-2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49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9 24575,'-7'-4'0,"1"1"0,1 1 0,1 2 0,-1 2 0,1-2 0,-3 6 0,-1 4 0,-6 7 0,3-2 0,0 2 0,7-10 0,2 4 0,2 2 0,0-4 0,2 7 0,-2-8 0,4 3 0,0-3 0,1-1 0,2 1 0,-3-5 0,0 1 0,1-4 0,1 0 0,-1 0 0,3 0 0,-3 0 0,2-4 0,-5-1 0,2-5 0,-2 2 0,1-7 0,3 5 0,-3-2 0,4-5 0,-3 10 0,0-6 0,-2 7 0,-2-1 0,0-4 0,0 4 0,0-6 0,0 8 0,3 7 0,0 7 0,5 28 0,5-3 0,-1 16 0,2-22 0,-7-6 0,1-12 0,-3-5 0,2 1 0,-5-3 0,0-1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50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24575,'-15'10'0,"2"2"0,4-6 0,6 2 0,-5 4 0,8-7 0,-2 12 0,2-4 0,0 2 0,0 5 0,2-7 0,5 10 0,-1-10 0,0 0 0,2-4 0,-1-4 0,3 1 0,-2-2 0,0 1 0,-2 0 0,4 1 0,-5-2 0,1 1 0,-4 3 0,2-5 0,-3 7 0,1-7 0,-2 3 0,-2 1 0,-1-4 0,-1 1 0,-9-4 0,6 0 0,-6 0 0,9 0 0,-1 0 0,3 0 0,0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51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24575,'7'0'0,"-1"0"0,0-2 0,-1 2 0,2-2 0,6-1 0,-7 2 0,14-2 0,-6 3 0,6 0 0,-1 0 0,-7 0 0,3 0 0,-5 0 0,2 0 0,0-2 0,-7 0 0,6-1 0,-5-1 0,1 4 0,0-2 0,-3 0 0,0 1 0,1-1 0,-3 2 0,0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51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24575,'5'13'0,"3"6"0,0 11 0,3 5 0,6 43 0,-5-27 0,-2 2 0,2 0 0,4-5 0,1 15 0,-4-33 0,-4-7 0,-2-6 0,-1-5 0,-2-4 0,0-4 0,-1 1 0,1-1 0,4 4 0,-2-2 0,6 4 0,-5-5 0,2-1 0,-1 0 0,-3-3 0,1 1 0,1-4 0,-4-1 0,6-12 0,-5 6-1696,2-6 0,-4 10 0,-2 3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1:53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24575,'20'2'0,"-5"-1"0,-4 3 0,1-4 0,23 2 0,-2-2 0,17 5 0,18-4 0,-29 3 0,17-4 0,-44 0 0,0 0 0,-5 0 0,0-2 0,1 2 0,-3-2 0,2 2 0,-3 0 0,0 0 0,-1 2 0,-1 11 0,-2 10 0,0 50 0,0-4-6784,0 24 6784,0-21-386,0-9 386,0 0 0,0-14 0,0 2 0,0 20 0,0 7 0,0 1 0,0-2 0,0-16 0,0-3 0,0-11 6592,2-12-6592,0-17 578,1-12-578,0 3 0,-2-2 0,1-1 0,-2 5 0,0-6 0,0 3 0,0-3 0,0-1 0,0 0 0,-4 1 0,1-3 0,-14 3 0,3-1 0,-47 9 0,4-1-1357,5-3 0,1 0 0,2-1 1,2-1-1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3:04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24575,'14'8'0,"0"1"0,32 33 0,5 6 0,-6 3 0,3 3 0,19 16 0,-31-23 0,-1 1 0,24 25 0,-25-17 0,9 5 0,-30-32 0,1-6 0,-9 0 0,0-9 0,-5 11 0,0-12 0,-3 9 0,3-3 0,-6 4 0,5-8 0,-4 9 0,1-9 0,-5 6 0,-3 0 0,0-6 0,0-2 0,5-9 0,-1-2 0,1-2 0,0 0 0,1 0 0,1 0 0,1 0 0,0 0-1696,-1 0 0,3 0 0,0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2:23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24575,'11'0'0,"49"0"0,-13 0 0,18 0 0,6 0 0,23 0-699,-6 0 1,5 0 698,-25 0 0,0 0-469,19 0 1,3 0 468,5 0 0,-3 0 0,-18 0 0,1 0 0,-6 0 0,5 0 0,-5 0 0,0 0 0,-2 0 0,10 0 0,2 0 0,8 0 0,-2 0 0,-26 0 0,2 0 0,35 0 0,-2 0 155,-41 0 0,-3 0-155,22 0 0,-4 0 0,-8 0 0,2 0 663,-7 6-663,-12 0 1089,56 1-1089,-31-1 272,3-6-272,7 0 0,-30 0 0,4 0 0,2 0 0,6 0 0,21 0 0,-3 0 0,-30 0 0,39-9 0,-51 7 0,5-8 0,-22 10 0,-5 0 0,35 0 0,-23 0 0,16 0 0,-19 0 0,3 0 0,-5 0 0,26 0 0,-18 0 0,30-5 0,-6 3 0,9-9 0,-9 5 0,26 0 0,-22 1 0,0 5 0,-18 0 0,-30 0 0,6 0 0,-8 0 0,0 0 0,3 0 0,-5 0 0,3 0 0,-3 0 0,-1 0 0,1 0 0,1 0 0,-1 0 0,1 0 0,2 0 0,0 0 0,4 0 0,-2 0 0,-2 0 0,-1 0 0,-3 0 0,1 0 0,-1 0 0,2-2 0,-1 2 0,3-2 0,1 2 0,-1-2 0,2-1 0,-5 1 0,1 0 0,0 2 0,-1 0 0,4 0 0,-5 0 0,3 0 0,-5-2 0,2 1 0,-1-1 0,1 2 0,2-2 0,-1 2 0,1-2 0,-1 2 0,-1 0 0,1 0 0,1 0 0,-1 0 0,3 0 0,-3 0 0,1 0 0,1 0 0,-2 0 0,-1 0 0,-2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2:34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24575,'7'0'0,"1"0"0,-3 0 0,3 0 0,4 3 0,7 2 0,1 2 0,3 2 0,24 12 0,-1-8 0,14 10 0,-9-17 0,-2-3 0,8-3 0,-17 0 0,10 0 0,-40 0 0,12 0 0,-14 0 0,0 2 0,9 1 0,-11 0 0,14 3 0,30 4 0,-2-4 0,5 2 0,2-1 0,15-5 0,1 3 0,-30-2 0,-28-2 0,8 5 0,-7-6 0,11 3 0,-5-3 0,-3 0 0,-4 0 0,-8 0 0,3 0 0,-3 0 0,3 0 0,6 0 0,-6 0 0,9-2 0,-12 2 0,4-4 0,-3 3 0,-1-1 0,10-1 0,-2 3 0,10-3 0,-10 3 0,7-3 0,-10 2 0,2-2 0,5 0 0,-9 1 0,6-2 0,1 2 0,-7 0 0,10 0 0,-11-1 0,3 1 0,-1 0 0,-2 2 0,6-4 0,-8 3 0,5 0 0,-3 1 0,0 0 0,1 0 0,-3 0 0,1 0 0,-1 0 0,-3 0 0,0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2:40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24575,'31'5'0,"12"2"0,5 1 0,4 2 0,32 5 0,-18-3 0,-2 0 0,13 2 0,-6 2 0,8 1 0,-31-5 0,8-1 0,3 1 0,13 1 0,-13 0 0,4 1 0,5 0 0,-2 1-271,-14 0 1,1 1 270,32 4 0,-1 1 0,10 8 0,-35-11 0,3-1 0,5-2 0,-2-2 0,31 9 0,-16-8 0,-1-2 0,2 3 0,-25-5 0,-3-2 0,2-1 0,-5-3 0,-20-4 0,-16 0 541,1 0-541,-9 2 0,1-1 0,8 3 0,-2 0 0,11-1 0,-9 0 0,0-1 0,-4-1 0,-4 1 0,5-2 0,-6 0 0,2 0 0,-3 0 0,-3 0 0,0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3:09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266 209 24575,'5'2'0,"3"4"0,-5 8 0,2 7 0,3 20 0,4 25 0,-4 1 0,7 4 0,-5-2 0,1-23 0,5 41 0,-6-40 0,6 40 0,-4-31 0,4 15 0,2 19 0,-4-20 0,11 19 0,-15-51 0,8-1 0,-4-21 0,-3-4 0,22 18 0,-24-21 0,23 16 0,-24-17 0,10 4 0,1 1 0,-6-3 0,14 11 0,-11-9 0,2 5 0,6-6 0,-1-4 0,12 8 0,0 0 0,5 0 0,23 4 0,-5-12 0,22 3 0,11-10 0,-31 0 0,-2-4 0,-1-3 0,3-7 0,-2 0 0,2-2 0,20-12 0,12-3 0,-40 7 0,-4-1 0,22-11 0,-11 1 0,0-1 0,11-6 0,-26 17 0,2 1 0,44-18 0,-20 14 0,-10 5 0,-2-1 0,2-2 0,22-15 0,-13-6 0,-22 8 0,11-5 0,-28 15 0,-2 4 0,6-10 0,-14 13 0,18-19 0,-29 30 0,18-25 0,-17 22 0,1-2 0,9-9 0,-12 10 0,8-6 0,-12 9 0,-3-1 0,-1 7 0,0-9 0,0 7 0,0-4 0,0 4 0,-2-7 0,-2 0 0,-2 2 0,-16-30 0,-1 11 0,-17-28 0,10 22 0,-3-1 0,-6 5 0,0 6 0,-10-4 0,-10 2 0,13 7 0,-31-11 0,22 16 0,-17-3 0,23 11 0,-2 1 0,-30 1 0,6-2 0,0 2 0,-19 6 0,11-1 0,-2 0 0,31 3 0,2 0 0,-20 0 0,0 0 0,18 0 0,3 0 0,-46 0 0,3 0 0,38 0 0,0 0 0,-35 0 0,36 2 0,-2 2 0,-5 2 0,2 2 0,-34 8 0,14-3 0,1 0 0,-5 2 0,30-8 0,-2 0 0,4 3 0,4-3 0,-5-4 0,-18 9 0,53-9 0,10-2 0,-5 2 0,4-3 0,1 0 0,-6 4 0,8-4 0,-4 4 0,3 0 0,1-1 0,-3 4 0,2-3 0,-2 0 0,6 1 0,-3-1 0,4 2 0,-2-1 0,-1 4 0,3-5 0,-2 3 0,3-3 0,-1 1 0,2-3 0,0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3:17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24575,'2'35'0,"-9"8"0,4 0 0,-6-8 0,9-20 0,0-10 0,0 12 0,0-10 0,0 12 0,0-9 0,0 9 0,0 1 0,3 1 0,-3-5 0,5 1 0,-4-11 0,3 8 0,-4-8 0,4 4 0,0-1 0,1-2 0,5 5 0,-4-7 0,4 6 0,-1-3 0,-2 0 0,12 8 0,-10-10 0,17 12 0,-10-9 0,2 2 0,39 43 0,-37-36 0,37 42 0,-48-51 0,3 6 0,-6-10 0,-1-1 0,3 0 0,-1 1 0,0-1 0,1 1 0,-3-1 0,3 2 0,-3-3 0,2 5 0,-1-5 0,1 5 0,2-3 0,-1 1 0,1-1 0,2 1 0,-2-1 0,4 1 0,-6-3 0,3-1 0,-5-2 0,2 0 0,-3-6 0,1-4 0,-2-2 0,14-44 0,-2 13 0,14-47 0,-15 51 0,0-6 0,-13 23 0,1 7 0,-2-13 0,3 15 0,-2-11 0,2 4 0,1-11 0,-2-9 0,2 13 0,-4-13 0,0 27 0,0-4 0,0-5 0,0 15 0,0-17 0,0 18 0,0-7 0,-2 4 0,2 4 0,-4-5 0,1 5 0,1-2 0,-4 1 0,3 3 0,-6-3 0,4 3 0,-1 1 0,-2 0 0,2 2 0,-6 0 0,4-2 0,0 1 0,-7 2 0,8 0 0,-10 2 0,5-3 0,-2 2 0,2-2 0,-3 5 0,5-4 0,-4 2 0,-4-1 0,8-1 0,-6 4 0,5-3 0,2 3 0,-4-3 0,6 0 0,-2-2 0,1 2 0,2-1 0,-4 3 0,5-4 0,-1 2 0,-1-2 0,0 2 0,-1 0 0,1 1 0,-2 1 0,2-4 0,0 2 0,-1 0 0,3-1 0,-5 1 0,4-1 0,-2 0 0,1 1 0,0-2 0,1 0 0,-11 8 0,9-7 0,-11 11 0,14-11 0,-5 5 0,3-4 0,0 1 0,-2 1 0,5-2 0,-3 1 0,1 0 0,3-2 0,-1 1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3:30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24575,'22'0'0,"3"2"0,5-9 0,33 0 0,-6 1 0,24 1 0,-34 5 0,-12 0 0,-11 0 0,-15 0 0,10 0 0,-13 0 0,7 0 0,-8 0 0,4 0 0,-3 0 0,1 0 0,3 0 0,2 0 0,2 0 0,-2 0 0,-1 0 0,-7 0 0,3 0 0,-5 0 0,0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3:31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 1 24575,'27'21'0,"-16"-12"0,26 25 0,-23-23 0,4 6 0,-4-2 0,-4-6 0,-1 4 0,-1-5 0,-6-2 0,0-1 0,-2 1 0,0 3 0,0-2 0,0 10 0,-5-2 0,1 0 0,-41 33 0,11-19 0,-8 8 0,0-1 0,5-9 0,-26 20 0,-2-7 0,20-9 0,-19 7 0,54-31 0,4-3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3:39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24575,'12'-2'0,"7"0"0,-6 2 0,2 0 0,4 0 0,-10 0 0,8 0 0,-9 0 0,2 0 0,-3 0 0,6 0 0,2-3 0,8 2 0,-7-2 0,34-1 0,-10 3 0,41-4 0,-26 5 0,2 0 0,-6-3 0,2-1 0,31 3 0,3 1 0,-29-4 0,-1 1 0,9 2 0,1 2 0,5-1 0,-3 0 0,27 0 0,-11 0 0,-1 0 0,0 0 0,-26 0 0,3 0 0,1 0 0,-2 0 0,-9 0 0,4 0-218,11 0 0,9 0 0,-7 0 218,-6 0 0,-2 0 0,30 0 0,2 0 0,-13 0 0,-3 0 0,-13 0 0,2 0 0,26-3 0,-2 0 0,-32-1 0,-1-1 0,25 1 0,0 0 0,-29 1 0,-1 0 0,4 2 0,2 2 0,8-1 0,-1 0 0,32 0 0,-29 0 0,-1 0 0,28 0 0,-19 0 0,-3 0 0,-15 0 0,-22 0 0,-6 0 654,-24 0-654,10-3 0,-5 0 0,2 0 0,-4-1 0,-4 3 0,1-3 0,-1 4 0,-1-2 0,-1 2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45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24575,'56'15'0,"-17"-2"0,8 8 0,2 2 0,9 9 0,-17-5 0,2 1 0,0 0 0,0 0 0,28 22 0,-15-19 0,1-2 0,12 4 0,3-5 0,-30-10 0,-28-14 0,9 5 0,-16-8 0,6 1 0,-11-2 0,0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47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23905,'4'-11'0,"-1"2"332,10-2-332,-3 6 112,18-6-112,28 3 56,2 2-56,32 0 85,-38 6 0,-1 0-85,30 0 0,-26 0 0,-6 0 0,-9 0 0,1 3 0,-27 1 0,-1 2 0,5 4 0,-9-2 0,4 0 0,-6-1 0,-3-5 0,-1 6 0,-2-3 0,-1 6 0,-5 0 0,-8 2 0,3-6 0,-17 15 0,17-17 0,-8 9 0,3-9 0,6-2 0,-8 2 0,9-3 0,-2 2 0,5-3 0,-8 1 0,7-2 0,-5 0 0,6 0 0,1 0 0,-3 0 0,2 0 0,-1 0 0,-1 0 0,2 0 0,-3 0 0,3 0 0,-1 0 0,1 0 0,-1 2 0,-1-2 0,-2 2 0,0-2 0,2 0 0,1 0 0,1 0 0,1 0 0,0 0 0,-1 0 0,-1 0 0,1 0 0,-2 0 0,3 0 0,-1 0 0,-1 0 0,27 0 0,9 0 0,57 11 0,-18-8 0,-9 3 0,-2-1 0,-7-2 0,8-2 0,-46 2 0,-8-3 0,3 4 0,-3-4 0,2 6 0,-1-5 0,-1 3 0,1 0 0,-1 1 0,-1 5 0,0-2 0,-1 0 0,-1 7 0,-2-2 0,3 13 0,-3-13 0,3 9 0,-6-5 0,3-4 0,-9 17 0,8-21 0,-7 10 0,5-12 0,-1-4 0,-5 0 0,4-3 0,-12 0 0,10 0 0,-6 0 0,-2 0 0,-8 0 0,-31 0 0,9 0 0,-5 0 0,19-2 0,18 1 0,-4-2 0,11 3 0,-9 0 0,0 0-1696,0 0 0,4 0 0,7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3:05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24575,'13'0'0,"15"0"0,13 0 0,52 0 0,-22 0 0,28 0 0,-10 0 0,-11 0 0,-23 0 0,0 0 0,11 0 0,-8 0 0,-34 0 0,-13 0 0,-6 0 0,-3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9:52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 24575,'40'-6'0,"42"-12"0,-12 6 0,-5-2 0,-3 0 0,-11 6 0,17-3 0,-55 11 0,4-2 0,-12 1 0,6-1 0,-5 2 0,1 0 0,0 0 0,-5 0 0,0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9:53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24575,'36'0'0,"-2"0"0,48-11 0,-3 1 0,-27 1 0,1-1 0,40-4 0,-44 6 0,-9 3 0,-35 5 0,0 0 0,-3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9:54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0 24575,'-8'9'0,"2"-5"0,-9 22 0,8-16 0,-19 45 0,15-14 0,-9 30 0,3 10 0,8-24 0,-1 30 0,10-51 0,0 5 0,0-15 0,0-11 0,0 15 0,0-10 0,0 1 0,2-5 0,-1-4 0,1-1 0,0-4 0,-2-3 0,2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9:55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74 24575,'-5'12'0,"-2"5"0,7-11 0,-6 11 0,5-11 0,-2 9 0,3-3 0,0 2 0,0-2 0,0 3-6784,0-9 6784,0 12 0,0-10 0,3 12 0,0-9 0,2 6 0,-2-10 0,2 4 0,-2-9 0,4 4 6784,-3-3-6784,2-1 0,-1 2 0,2-3 0,-1 1 0,3-4 0,5-5 0,4-4 0,-5 3 0,2-3 0,-6 4 0,-2 0 0,4-6 0,-4 6 0,-1-2 0,2-6 0,-3 2 0,2-11 0,-4 11 0,2-2 0,-5 1 0,2 6 0,-2-14 0,0 9 0,0-2 0,0-7 0,0 15 0,0-12 0,-2 14 0,2-6 0,-4 6 0,1-1 0,1 2 0,-2 1 0,0 1 0,-1 2 0,-10 0 0,1 3 0,-11-2 0,-5 6 0,-5-6 0,-15 8 0,23-8 0,-6 4 0,27-3 0,0 0 0,4 3 0,2-3 0,0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9:57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0 8191,'-7'0'0,"-6"0"5063,7 0-5063,-12 3 2818,3 3-2818,-15 2 1719,11 4-1719,-2-4 6784,17 0-6784,2-1 0,2-2 0,0 3 0,2-1 0,0 0 0,9 14 0,-7-11 0,9 12 0,-7-8 0,2-6 0,6 12 0,-5-7 0,28 27 0,-23-23 0,23 17 0,-31-29 0,5 3 0,-9-1 0,0-3 0,-2 5 0,-3 4 0,0-4 0,-6 8 0,4-14 0,-8 5 0,1-8 0,0 2 0,-15-2 0,1 0 0,-18 0 0,18 0 0,3 0 0,22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9:57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24575,'9'0'0,"-2"0"0,6 0 0,2 0 0,-2 0 0,8 0 0,-7 0 0,11 0 0,-5 0 0,3 0 0,-6-2 0,-3 2 0,-5-2 0,-3 2 0,-1 0 0,-1 0 0,-2 0 0,0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9:58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24575,'3'7'0,"-1"15"0,-2 2 0,0 44 0,0-11 0,0 14 0,-6 17 0,5-37 0,-7 2 0,0 0 0,5-5 0,-11 21 0,8-10 0,0-23 0,2 15 0,4-37 0,2 2 0,0-7 0,1-1 0,1 8 0,-1-9 0,2 6 0,2-11 0,-2 0 0,3-2 0,-3 0 0,12-7-1696,-10 3 0,6-5 0,-11 7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9:59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24575,'0'21'0,"0"-7"0,0 7 0,0 2 0,-2 3 0,-4 16 0,-2-9 0,-1 2 0,2-11 0,1-6 0,0-1 0,2 3 0,2-6 0,2 3 0,0-11 0,0 6 0,0-7 0,0 2 0,0-5 0,0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00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24575,'9'-4'0,"-3"0"0,1 1 0,-3 1 0,1 2 0,-1 0 0,9 0 0,-7 0 0,18 3 0,-17-2 0,15 4 0,-14-4 0,3 4 0,-4-5 0,-1 6 0,-1-3 0,1 2 0,0 0 0,-1 0 0,2 4 0,-3 0 0,0 2 0,-1-4 0,-1 1 0,-2-2 0,0-1 0,-2 6 0,1-6 0,-4 10 0,1-7 0,-2 3 0,-4-4 0,4-3 0,-2-1 0,-1-1 0,4-2 0,-5 0 0,5 0 0,-4 0 0,6 0 0,-1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01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8191,'7'4'0,"-1"2"5063,-3 4-5063,-1-2 0,-2 1 0,0-2 2818,0 6-2818,0 6 1719,-3 1-1719,2-3 6784,-2-2-6784,3-3 0,0 1 0,0-1 0,0-1 0,0-6 0,0 1 0,0-2 0,0-5 0,2-4 0,0-5 0,1 2 0,5-5 0,-7 4 0,9-4 0,-9 6 0,5-6 0,-5 7 0,8-21 0,-6 19 0,6-20 0,-4 21 0,1-13 0,-2 10 0,2-2 0,0 2 0,-1 5 0,-1 2 0,-2 2 0,-2 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3:06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24575,'7'0'0,"-1"0"0,-2 0 0,2 0 0,-1 0 0,5 2 0,12-2 0,62 8 0,-1-6 0,-22 1 0,0 0 0,22-3 0,-35 0 0,-18 0 0,-26 0 0,-2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01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1 110 24575,'7'4'0,"6"2"0,-5-4 0,5 1 0,-6-3 0,3 0 0,-3 0 0,8-4 0,-7 3 0,4-5 0,-5 6 0,0-4 0,-1-3 0,-3 2 0,-2-3 0,-1 1 0,0 2 0,0-5 0,0 4 0,0-4 0,0 5 0,0-3 0,0 3 0,0-5 0,-1 2 0,0-1 0,-1 5 0,2 2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02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9 24575,'-4'-3'0,"-1"2"0,1-1 0,-3 1 0,2-1 0,-5 2 0,5 0 0,-6 0 0,-2 0 0,4 0 0,-13 3 0,9 0 0,-2 1 0,0 3 0,8-4 0,-4 7 0,6-5 0,-1 7 0,3 1 0,0-4 0,0 11 0,3-7 0,0 11 0,0-11 0,0 0 0,0-5 0,3 4 0,3 7 0,0-6 0,5 7 0,-4-11 0,0 3 0,0 1 0,-2-6 0,0 2 0,5 1 0,-5-5 0,6 6 0,-2-7 0,-2 1 0,3-1 0,-3-4 0,4 4 0,-4-3 0,-3-1 0,-2-1 0,-2-1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20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24575,'7'0'0,"6"0"0,3 0 0,52 0 0,-14 0 0,36 0 0,-19 4 0,-15-2 0,-5 2 0,-26-4 0,-12 0 0,-4 0 0,-4 0 0,5 0 0,-5 0 0,5 0 0,-1 0 0,-2-2 0,4 2 0,-6-2 0,3 2 0,-3-2 0,-1 1 0,-2-1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0:21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24575,'0'13'0,"0"-5"-9831,0 10 8341,0 4 4308,0 0-2818,0 9 1719,0-18-1719,0 4 0,0-5 0,0-2 6784,0 10-6784,0-7 0,0 10 0,0-10 0,3 7 0,0-12 0,0 3 0,-1-2 0,-2 2 0,0-3 0,0 12 0,0-12 0,0 10 0,2-11 0,-1 1 0,3-5 0,-2-1 0,0-2 0,0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3:49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820 661 24575,'-7'7'0,"1"1"0,-8 22 0,-1-1 0,-8 20 0,7-8 0,6-14 0,3-4 0,7-1 0,-2-10 0,2 19 0,0-22 0,0 12 0,5-4 0,-1 3 0,9 5 0,-6-11 0,3-1 0,-2-5 0,-1-1 0,4 6 0,-4-8 0,-1 3 0,0-4 0,6 5 0,3 2 0,8 2 0,17 0 0,-17-4 0,18 2 0,-25-2 0,2-3 0,10 4 0,8 2 0,17 7 0,-4-4 0,2 2 0,31 11 0,-8-10 0,1-3 0,19 1 0,-28-9 0,-1-1 0,22 0 0,-32-5 0,2-1 0,-3 4 0,-1-1 0,44-3 0,-47 0 0,0 0 0,43 0 0,-14 0 0,-16 0 0,2 0 0,-10 0 0,-1 0 0,1 0 0,0 0 0,-4 0 0,-2 0 0,12 0 0,-24 0 0,-1 0 0,-26-2 0,2-1 0,5-4 0,-11 2 0,9-5 0,-8 3 0,-2 0 0,1-3 0,-4 3 0,2-6 0,-1 4 0,-1-2 0,1-5 0,-3 8 0,3-14 0,0 9 0,-2-2 0,2-5 0,-3 14 0,2-23 0,-1 19 0,2-55 0,-15-26 0,3-3 0,-11 24 0,-2 3 0,-2-3 0,-10 4 0,4 19 0,5 17 0,-14-9 0,-6-2 0,-28-22 0,1 12 0,-4 2 0,28 20 0,0 3 0,-12-3 0,-2 3 0,-5 7 0,2 4 0,-31-8 0,8 6 0,-2 1 0,36 7 0,2 0-224,-19-5 1,-1 0 223,8 3 0,4 2 0,-31-1 0,21 3 0,2 2 0,-14 5 0,28 0 0,-4 0 0,-3 6 0,0 1 0,-32 2 0,18 6 0,0 2 0,-16 6 0,40-7 0,-1 1 0,-4-1 0,3 1 0,-19 10 0,11-6 0,3-1 0,10-1 447,-4 4-447,32-12 0,0 6 0,2 0 0,1 0 0,-1 5 0,7-7 0,-4 4 0,4 1 0,10-13 0,-8 9 0,5-4 0,-3 0 0,1 8 0,3-4 0,-2 9 0,4-11 0,-2 7 0,3-6 0,0-2 0,3 9 0,0-9 0,1 1 0,2 4 0,0-5 0,-2 0 0,8 6 0,-8-6 0,5 2 0,0 5 0,-4-12 0,5 10 0,-7-11 0,7 3 0,-7-5 0,4 1 0,-2-3 0,-4-1 0,3-2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6:56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24575,'14'-3'0,"4"1"0,6 2 0,26 0 0,24 7 0,-23-6 0,4 0-454,7 2 1,3 1 453,23 2 0,1 1 0,-18-2 0,-3 0 0,11 6 0,-5 0 223,19 0-223,-44-4 0,-7 0 0,-36-6 0,0 3 0,-4-4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6:57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24575,'11'0'0,"-2"-2"0,0 1 0,6-1 0,-7 2 0,14 3 0,3 2 0,26 18 0,5-3 0,1 14 0,-11-5 0,-26-10 0,-2 1 0,-16-15 0,0 10 0,-2-9 0,0 5 0,-2-7 0,2 1 0,-30 23 0,0-4 0,-34 28 0,32-27 0,-1-3 0,28-20 0,11-2 0,60 0 0,6 0 0,-9 1 0,12-1 0,-4-1-863,2-2 1,1-1 862,-5-1 0,4 0 0,0-2 0,28-4 0,-6-3 0,-27 2 0,-4 0 0,4 3 0,-9 2 0,-21 1 0,-34 6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22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24575,'11'4'0,"-5"1"-2458,4 1 0,-8-3 1,0 1-1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23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24575,'7'-3'0,"-1"2"0,24-7 0,6 6-8503,26-5 8503,0 7 1719,1-6-1719,9 5 0,-22-5 0,-1 6 0,2 0 0,-25 0 6784,15 0-6784,-28 0 0,-8 0 0,-1 0 0,-2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24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24575,'10'0'0,"18"0"0,-2 0 0,19 0 0,33 0 0,-37 0 0,29 0 0,-40 0 0,-4 0 0,7 0 0,-13 0 0,5 0 0,-12 0 0,0 0 0,-10 0 0,-1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3:0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24575,'5'40'0,"-1"4"0,-7-4 0,2-12 0,-4 10 0,4-23 0,-5 6 0,5 0 0,-1-1 0,2-4 0,0-5 0,0-2 0,0-5 0,2 6 0,-2-4 0,4 4 0,-1 3 0,0-4 0,5 10 0,-2-9 0,14 13 0,-9-10 0,5 2 0,-8-10 0,-3-4 0,3 5 0,-3-5 0,1 4 0,-1-4 0,5 4 0,-4-5 0,12 3 0,-10-3 0,10 0 0,-8 0 0,9-3 0,-4 0 0,8-6 0,-8 5 0,1 0 0,-3 1 0,-1 0 0,-1-2 0,9-11 0,-13 7 0,9-12 0,-11 5 0,-2 4 0,0-1 0,-3 3 0,-3-2 0,2-9 0,-1 8 0,0-6 0,1 14 0,-3-6 0,-1-4 0,2 6 0,-6-10 0,8 12 0,-3-2 0,2-1 0,0 3 0,-3-4 0,3 4 0,-4-1 0,3 1 0,-3 0 0,3-1 0,-1 3 0,0-1 0,-1 2 0,-3-1 0,3 3 0,-5-2 0,4 3 0,-2-1 0,2 2 0,-1 0 0,0 0 0,1 0 0,-1 0 0,3 0 0,-3 0 0,1 0 0,1 0 0,-1 0 0,-1-2 0,2 0 0,-3-2 0,3 1 0,-5-1 0,5 2 0,-5-3 0,3 1 0,0 2 0,1 0 0,3 2 0,1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24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24575,'18'0'0,"-4"0"0,22 0 0,-7 0 0,58 0 0,-17 0 0,-21 0 0,4 0 0,3 0 0,0 0 0,35 0 0,-29 0 0,-3 0 0,-2-3 0,-5 0 0,-40 0 0,-6 1 0,-3 2 0,-1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25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24575,'0'14'0,"0"28"0,0 4 0,0 35 0,0-30 0,0 0 0,0 40 0,0-4 0,0-28 0,0-14 0,0 36 0,0-21 0,5 22 0,-4-56 0,6-4 0,-7-18 0,2-3 0,-2 1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26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0 24575,'-7'0'0,"0"0"0,-4 3 0,5 0 0,-12 3 0,4 4 0,0-3 0,-3 7 0,0 3 0,6-6 0,-11 14 0,15-12 0,-4 10 0,7-7 0,1 22 0,6-19 0,-2 12 0,6-18 0,-6-8 0,3 1 0,-4-3 0,0-1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27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24575,'2'4'0,"0"3"0,-2-2 0,0 3 0,-4 7 0,-2 11 0,-3 3 0,4 1 0,2-5 0,3-5 0,3 2 0,2 1 0,5-3 0,0 1 0,-1-9 0,-3-4 0,0-2 0,-1-3 0,4 1 0,-7-4 0,2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28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24575,'13'0'0,"-1"0"0,2 2 0,2 4 0,-5 1 0,2 2 0,8 13 0,-9-7 0,25 51 0,-18-10 0,0 3 0,0-7 0,1 4 0,9 36 0,-3-6 0,-1-21 0,1 14 0,-18-64 0,-4-10 0,3 4 0,0-7 0,-1 0 0,-2-6 0,-1 1 0,-1-1 0,-2 2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2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587 0 24575,'-9'7'0,"-24"12"0,-5 6 0,-10 3 0,-4 0 0,-20 9 0,3 0 0,0 0 0,-3-6 0,-9 13 0,49-28 0,23-7 0,7-1 0,2-3 0,0-1 0,0-2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30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24575,'5'4'0,"0"8"0,5 18 0,-5 14 0,2 55 0,-7-27 0,-3 8 0,-3-32 0,-4-27 0,-1 9 0,3-17 0,5 0 0,1-12 0,2-12 0,0 5 0,0-6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30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24575,'7'2'0,"11"14"0,-8-11 0,8 13 0,-11-11 0,-3 2 0,-2-3 0,-2-1 0,0-3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31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24575,'7'-5'0,"2"1"0,-5 4 0,5 0 0,-4 0 0,1 0 0,2 0 0,0 0 0,4 4 0,-4-1 0,-2 4 0,-2-1 0,-2 1 0,1 8 0,-4 0 0,-2-2 0,-11-2 0,7-10 0,-8 2 0,10-3 0,-3-4 0,3 3 0,-1-7 0,-1-1 0,2 0 0,-1-6 0,1 9 0,1-2 0,5 12 0,21 26 0,-4 0 0,16 23 0,-19-24 0,-2-1 0,-4-16 0,0 6 0,-1-12 0,0 5 0,-4-9 0,1 1 0,-1-1 0,2-2 0,-1 0 0,4 0 0,-3-2 0,1 1 0,-2-1 0,-3 2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31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24575,'6'29'0,"-1"12"0,-5 3 0,-10 6 0,-9-5 0,-8-7 0,1-11 0,9-11 0,7-13 0,5-1 0,-1-2 0,3 0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3:56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24575,'2'14'0,"-5"46"0,-5 0 0,1-7 0,0 4 0,3 0 0,0-1 0,-2 34 0,10-25 0,3-4 0,4-2 0,16 14 0,1-36 0,-7-16 0,41 21 0,-16-8 0,1-4 0,8 0 0,11 4 0,4-3 0,-9-8 0,5-3-806,10-3 0,8-3 0,-6-3 806,-2-5 0,2-3 0,12 0 0,8 0 0,-8-2 0,-12-4 0,-2-1 0,-5-1 0,4 0 0,-11-2 0,12-7 0,-8-6 0,-62 10 0,-3 2 0,-1-7 0,-4 6 2418,1-5-2418,-3 3 0,1-2 0,0 5 0,-7-28 0,4 10-6784,-9-42 6784,3 3 0,-7-8 0,6 11 0,-10-25 0,11 37 0,-9-45 0,11 59 0,0-4 6784,4 25-6784,2 3 0,-6-1 0,1-1 0,-8 2 0,9 7 0,-12-2 0,-39-5 0,0-6 0,-17-2 0,-5-1 0,32 6 0,1-1 0,-23-5 0,3 0 0,-15-6 0,34 12 0,6 4 0,36 11 0,-2 0 0,3 0 0,-1 2 0,-2-1 0,1 1 0,1-2 0,-3 0 0,-2 2 0,-2-1 0,2 4 0,4-5 0,-1 6 0,4-5 0,-7 5 0,5-2 0,-6 3 0,6 0 0,-4-1 0,4 7 0,0-7 0,-6 16 0,5-14 0,-1 5 0,-5 11 0,9-15 0,-8 14 0,8-17 0,1-1 0,1 1 0,-1 0 0,4-1 0,-4 3 0,4-1 0,-4 0 0,1 3 0,1-5 0,0 3 0,0-2 0,1-1 0,-1 1 0,2-1 0,0-1 0,0 0 0,-2 21 0,2-16 0,-4 19 0,4-23 0,-2 3 0,2-3 0,-2 3 0,1-3 0,-4 12 0,3-9 0,-2 6 0,2-10 0,2-2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32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24575,'4'-9'0,"12"-10"-9831,-6 8 8341,8-6 4308,-11 11-2818,-1 2 1719,-1-1-1719,-1 1 0,0 1 0,1 1 6784,0 11-6784,13 49 0,-5 2 0,-1-10 0,-1 2-6784,3 32 6784,-6-9 0,-2-22 0,-6-19 0,0-23 0,2-4 0,-1-3 0,3-4 6784,-2 0-6784,9-8 0,7-9 0,3-3 0,9-10 0,-15 14 0,7-9 0,-16 18 0,6-10 0,-9 12 0,1-3 0,-2 5 0,-2 3 0,2 37 0,-2 11 0,-5 15 0,-3 5 0,0-16 0,-1 1 0,-4 14 0,-3 0 0,-3-4 0,-2-4 0,-8 22 0,5-21 0,1-2 0,-5 9 0,-13 23 0,23-45 0,-3-4 0,15-28 0,0-12 0,1 0 0,0-3 0,3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33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24575,'7'4'0,"-3"3"0,0-4 0,-2 3 0,1-6 0,-1 2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34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89 24575,'7'0'0,"-1"0"0,9-8 0,4-8 0,-1 3 0,4-11 0,-18 15 0,5-7 0,-6 13 0,2 11 0,-2 14 0,0 21 0,-3 5 0,0 4 0,0 32 0,-8-9 0,-2 0 0,-5 6 0,-15 10 0,-14-23 0,26-39 0,-24 13 0,34-38 0,-6 1 0,4-5 0,4 0 0,-4 0 0,5-2 0,-1 0-1696,1-5 0,3 5 0,0-2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35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24575,'3'31'0,"-1"17"0,-2 16 0,-6 9 0,-1-11 0,-5 1 0,-7 8 0,11-32 0,-5 2 0,12-33 0,-1-2 0,2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36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8 8191,'-7'0'0,"-2"0"5063,3 0-5063,-1 2 2818,0-2-2818,0 15 1719,-2-3-1719,3 4 6784,-6 11-6784,11-13 0,-5 16 0,6-16 0,0 5 0,0-9 0,0 2 0,0-4 0,2-3 0,0-3 0,3 0 0,3-10 0,1-3 0,0-4 0,-1 1 0,-3 8 0,2-11 0,-4 9 0,4-9 0,-7 11 0,2-1 0,0-4 0,-1 6 0,3-5 0,0 1 0,1 1 0,7-9 0,-4 9 0,2-4 0,-5 6 0,-1 6 0,3 25 0,3 9 0,-1 55 0,-4-29 0,-5 9 0,3-38 0,-2-18 0,1 2 0,0-12 0,-1 1 0,1-4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37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5 12387,'-5'-2'0,"-1"0"4739,1 2-4739,-4 3 2120,4 7-2120,-3 7 1185,4-4-1185,2 6 4144,2-4-4144,0-2 0,0 9 0,2-14 0,0 8 0,4-3 0,-3-6 0,5 6 0,-5-9 0,3 3 0,1 1 0,-3-3 0,5 8 0,-4-6 0,-1 2 0,-2-1 0,0-1 0,0 2 0,1-3 0,1 1 0,-4-1 0,0-1 0,0 1 0,-11 2 0,0-4 0,-10 2 0,8-6 0,-2 0 0,1 0 0,5-2-1696,-6-1 0,12 1 0,-1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37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24575,'13'0'0,"-5"0"0,5 0 0,-8 0 0,12 0 0,-3 0 0,9 0 0,0 0 0,-9 0 0,3 0 0,-10 0 0,1 0 0,-1 0 0,3 0 0,-4-2 0,4 1 0,-5-3 0,-1 4 0,-2-2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38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24575,'0'54'0,"0"1"0,-1 12 0,2 5 0,5 24 0,-4-42 0,0-5 0,8 3 0,-2-22 0,1 5 0,1 6 0,0 0 0,-4-10 0,0-6 0,-3-16 0,1-5 0,0-4 0,3-2 0,0-2-1696,0-8 0,-2 6 0,-2-3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39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24575,'62'0'0,"-18"0"0,-11 0 0,-19 0 0,-9 0 0,2 0 0,-3 0 0,0 0 0,1 0 0,3 0 0,-3 0 0,10-3 0,-5 0 0,2 0-1696,3-2 0,-11 4 0,5-1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40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8191,'0'23'0,"25"61"4458,-13-10-4458,9 14 0,-2 2 0,-9 9 0,-3-30 0,-1 3 0,-5-5 0,-2-3 2889,1 22-2889,0-21 0,0-6 0,0-22 1793,2-3-1793,-1-29 0,1-3 0,-2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3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24575,'4'26'0,"-1"15"0,-3 33 0,4-15 0,-3 18 0,4 10 0,-5-25 0,-3 1 0,0 0 0,2-4 0,-11 37 0,11-14 0,-5-13 0,6 2 0,0-41 0,1-10 0,0-1 0,1-10 0,-2 4 0,0-6 0,0 0 0,0 1 0,0-3 0,2 3 0,-2-3 0,2-1 0,-2-2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41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24575,'21'14'0,"-3"0"0,-2 21 0,4 17 0,0 7 0,6 32 0,-13-34 0,-3 30 0,-10-58 0,0 12 0,0-38 0,0 1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7:41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24575,'13'6'0,"-3"-3"0,36 39 0,0 3-4252,-9-11 1,2 1 4251,25 27 1719,6 2-1719,-17-11 0,-6-6 0,1 1 0,13 20 0,-5-7 0,0 4 0,-23-21 0,-2-1 0,7 7 0,-2 0 0,9 34 0,-22-39 6784,-6 6-6784,-13-30 0,2 20 0,-1-7 0,-1 15 0,5 10 0,-8-23 0,3 15 0,-4-11 0,0-2 0,0 50 0,0-28 0,0 15 0,-2-36 0,1-20 0,-8 8 0,8-15 0,-14 23 0,-3-4 0,-1 0 0,-10 1 0,12-16 0,-8 1 0,9-7 0,-6 1 0,3-4 0,4 1 0,-8 4 0,17-7 0,-2 1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3:56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1087 1396 24575,'-6'11'0,"-7"6"0,-12 8 0,-32 37 0,17-15 0,-4 3 0,-2 3 0,-8 14 0,17-26 0,-1 1 0,1 5 0,1-3 0,-19 14 0,20-12 0,3-3 0,3-11 0,5 18 0,7-7 0,3 12 0,-1-4 0,8-17 0,6-22 0,-1 20 0,2-3 0,9 39 0,6-3 0,17 27 0,-4-21 0,2 2 0,-2-18 0,1 0 0,11 27 0,1-4 0,-12-33 0,2-4 0,10 12 0,2-4 0,21 9 0,-22-26 0,5-3 0,12 0 0,3-4-569,-6-4 1,4-1 568,9 0 0,9 1 0,-4-5 0,3-5 0,0-2 0,-11-1 0,3 0 0,1-3 0,6-3 0,0-3 0,-3 0 0,14 1 0,4 0 0,-17 0 0,7 0 0,2 0 0,-8 0-806,26 0 1,-3 0 805,-14 0 0,3 0 0,1 0 0,2 0 0,1 0 0,-4 0 0,-19 0 0,-2 0 0,2 0 0,20 0 0,4 0 0,-6 0 0,3 0 0,-5 0 0,1 0 0,0 0 0,-1 1 0,1-2 0,-17-1 0,4 0 0,-4-1 0,13-1 0,1-1-229,-5-2 1,4-1 0,-8 0 228,-7 0 0,-5-1 0,11-2 0,0 0 0,-10 1 0,-3 0 0,32-5 0,-12-4 0,2-2 501,-28 9 1,-1-2-502,14-9 0,2-2 0,3 0 0,-1 0 592,-14 2 0,3-2-592,4-3 0,6-2 0,-6 2 0,-2-2 0,-1-1 0,2-3 0,4-4 0,-6 1 0,-4-1 0,-2 0 0,12-8 0,1-4 0,2-6 0,-5 1 0,-17 14 0,-1-2 0,14-19 0,-2-1-2492,-19 19 0,-2 1 2492,-2-7 0,0 0-249,-2 10 0,0-1 249,9-15 0,-1 1 0,13-20 0,-14 13 0,-4-1 0,-3-6 325,4-22-325,-23 41 0,-3 0 0,3-22 0,-11-5 0,-7-3 0,-13-16 0,2 26 0,-7-3 2474,-14 1 1,-7 4-2475,3 9 0,-7 0 0,-10-5 0,-8-3 0,1 7 0,-8 1 0,-4 4-872,1 3 1,-7-2 0,-6 4 871,12 15 0,-4 4 0,-1 1 0,2 2 0,-12-4 0,3 2 0,-8 0 0,13 7 0,-7-1 0,-3 0 0,4 2 0,8 4 0,-1 2 0,8 4 0,-8 1 0,5 1 0,-8 0 0,-3 2 0,3 0 0,9 2 0,-1 1 0,7 2 0,-4 1-579,-2-1 1,-4 1-1,-1 0 1,2 1 578,-17 0 0,2 2 0,3-1 0,17 0 0,2 0 0,-5 0 0,-10 1 0,-8 1 0,-1 0 0,10 1 0,12-1 0,6 1 0,-4 1-187,-17 3 0,-5 1 0,0 3 187,-4 2 0,1 2 0,4 0-433,21-5 1,3 0-1,-6 1 433,-12 2 0,-9 2 0,1 0 0,9-2 0,16-3 0,5-1 0,-1 1 0,-18 3 0,-3 1 0,1 1 0,5 0 0,1 2 0,4-1 0,-8 2 0,0 1 0,-2 4 0,-6 4 0,10-2 0,15-3 0,4 1 738,-18 9 0,0 2-738,10-1 0,8-3 2252,-7 1-2252,-18 15 662,72-37-662,-21 17 2476,-22 23-2476,12-9 687,9-6 1,2 1-688,-1 7 0,-24 26 0,35-33 0,-11 10 0,8 2 0,8-10 0,-11 18 0,-1 4 0,-2 4 0,-12 22 0,26-44 0,14-28 0,1 11 0,6-11 0,-3 11 0,3-3 0,3-1 0,0 5 0,15 0 0,-10-7 0,21 10 0,-14-23 0,10 13 0,-5-14 0,-8 2 0,23 5 0,2-2 0,52 11 0,-10-5 0,-12-3 0,-3 0 0,-7-1 0,12 2 0,-48-6 0,4-1 0,23 7 0,-21-7 0,9 2 0,-19-2 0,-4-2 0,9 8 0,-16-6 0,3 3 0,-7-5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04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24575,'-3'35'0,"0"-1"0,3 47 0,0-21 0,0 30 0,0-39 0,0-2 0,6 23 0,3 1 0,2 1 0,6 20 0,-2-33 0,3 2 0,-2 0 0,1-4 0,12 22 0,-8-29 0,0-5 0,-3-10 0,2-6 0,-11-24 0,-2-2 0,1-1-1696,-3-4 0,-1 0 0,-2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05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0 24575,'-13'12'0,"-2"2"0,10-9 0,-5 10 0,-6 5 0,7 1 0,-10 2 0,13-4 0,-2-2 0,5 16 0,0-1 0,3 12 0,5-13 0,8 16 0,9 5 0,4 13 0,13 10 0,-20-35 0,10-2 0,-17-26 0,-2-5 0,11 6 0,-14-11 0,19 9 0,-17-11 0,6 3 0,0-3 0,-8 0 0,10-6 0,-12 3 0,15-17 0,0-12 0,-1 7 0,6-15 0,-20 29 0,10-11 0,-9 3 0,3 3 0,-2-5 0,-4 6 0,-1 3 0,-2-9 0,-3 7 0,-1-12 0,1 11 0,-2-2 0,2 9 0,1 0 0,-4 2 0,3 1 0,-10-3 0,1 6 0,-7-1 0,1 1 0,5-1 0,3-1 0,2-7 0,2 5 0,-9-9 0,-11 0 0,-16-10 0,-5 1 0,3-3 0,0 1 0,-16-3 0,-14-12 0,40 26 0,20 7 0,8 5 0,4 1 0,0 2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06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0 24575,'-16'6'0,"-3"2"0,6-2 0,-2 5 0,2 2 0,7-4 0,-10 12 0,15-8 0,-5 2 0,6 5 0,3-7 0,1 5 0,2-4 0,46 40 0,-6-13 0,-8-3 0,1 0 0,11 0 0,-11 0 0,-16-17 0,-5-2 0,-8-4 0,-8-9 0,0 1 0,-2 2 0,-2-3 0,-2 1 0,-26 5 0,1-8 0,-40 9 0,14-11 0,-17 10 0,28-11 0,6 5 0,26-6 0,-3-2 0,12-1 0,-5-1 0,8 1 0,-2 1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07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24575,'18'0'0,"5"0"0,-9 0 0,11 3 0,14 3 0,18 5 0,11-4 0,5 0 0,-19-3 0,2 0 0,12-2 0,7 1 0,-8-2 0,-11 0 0,-4-2 0,7 1 0,-6 0 0,-9 0 0,-33 0 0,-5 0 0,-3 0 0,-1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07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24575,'0'29'0,"0"39"0,0-8 0,0 12 0,0 3 0,0 21 0,0-26 0,0 4 0,3 5 0,1-6 0,1 7 0,-1-21 0,2-10 0,-3-35 0,4 1 0,0-13 0,0 0 0,5-2 0,-4 2 0,1-1 0,1 1 0,-5-2 0,7 0 0,-6 0 0,6-2 0,-7 1 0,2-1 0,-5 2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08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24575,'7'2'0,"-1"0"0,2 9 0,-4-5 0,4 12 0,-1 3 0,3 20 0,3 58 0,-6-15 0,-3-26 0,-2-4 0,-2 3 0,0-22 0,0-18 0,0-10 0,0 1 0,0-3 0,0 2 0,0-3 0,0 4 0,0-2 0,0 11 0,0-11 0,0 7 0,0-10 0,0-1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09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24575,'9'0'0,"0"0"0,-5 0 0,0 0 0,1 2 0,1-2 0,-1 2 0,3-2 0,-3 0 0,3 0 0,-3 0 0,6 4 0,6 11 0,2-3 0,16 12 0,-11-12 0,4 5 0,-16-8 0,12 13 0,-12-8 0,7 8 0,-4 5 0,-8-10 0,4 6 0,-8-12 0,-1-2 0,-5 4 0,2-4 0,-9 12 0,-6-3 0,3-2 0,-7 4 0,13-14 0,-9 6 0,8-9 0,-5 5 0,8-6 0,-1 1 0,3-1 0,1-2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4:00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24575,'0'14'0,"0"21"0,0-16 0,0 13 0,0-5 0,0-15 0,0 32 0,4-15 0,-3 10 0,6-13 0,-5-14 0,3 0 0,-1-7 0,-2 3 0,4-2 0,3 3 0,-1-4 0,5 5 0,-1-4 0,-3 2 0,13 0 0,-6-2 0,10 0 0,4-2 0,23 7 0,-8-4 0,22 9 0,-6-6 0,3-3 0,24-3 0,-31-4 0,1 0 0,-25 0 0,-18 0 0,11-5 0,-15 2 0,4-2 0,-5-1 0,-3 1 0,8-10 0,-10 6 0,3-4 0,-8 5 0,3-4 0,-3-8 0,3 6 0,-3-7 0,0 6 0,0 0 0,0-7 0,0 7 0,-6-36 0,2 24 0,-3-18 0,0 25 0,6 12 0,-5-7 0,4 12 0,-1-3 0,-3 4 0,4-3 0,-11-5 0,7 4 0,-7-6 0,4 4 0,0 0 0,-4-2 0,6 3 0,-1 2 0,-3-9 0,6 12 0,-14-14 0,13 15 0,-9-6 0,6 5 0,2-1 0,-6 1 0,6 1 0,-4 0 0,5-1 0,-1 2 0,1 0 0,1 0 0,-8 0 0,-17 7 0,11-3 0,-13 4 0,24-6 0,-6 1 0,2-1 0,0 1 0,2 1 0,-3 0 0,4 0 0,-14 7 0,16-7 0,-14 6 0,11-7 0,-9 3 0,5 0 0,2-2 0,0 6 0,7-9 0,-5 9 0,3-5 0,0 0 0,-1 0 0,3 0 0,-5-1 0,4 3 0,0-3 0,2 0 0,4 1 0,-4-1 0,1 4 0,-1-3 0,1 4 0,0-3 0,2-1 0,-3 5 0,4-5 0,-4 7 0,1-5 0,-5 8 0,3-8 0,-2 4 0,5-9 0,2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11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92 24575,'2'14'0,"5"10"0,-6-2 0,3 11 0,-8-3 0,-8 42 0,-1-12 0,-11 31 0,13-46 0,-4-6 0,11-22 0,1-6 0,3-4 0,-1-5 0,2-2 0,0-29 0,7 1 0,1-33 0,21-29 0,-8 18 0,1 11 0,1 3 0,-2 10 0,1-4 0,-9 32 0,-6 9 0,3-2 0,-3 4 0,-5 6 0,1-1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324 189 8970,'5'3'0,"3"-1"5116,4-2-5116,2 0 2701,0 0-2701,1-6 1613,2 2-1613,-2-7 6175,12-6-6175,-19 7 0,10-8 0,-18 9 0,2 2 0,-2-3 0,0 5 0,0-4 0,0 4 0,0-1 0,0-1 0,-2 2 0,2-3 0,-4 3 0,1-1 0,-1-3 0,1 4 0,-26-12 0,4 13 0,-34-7 0,-22 17 0,12 6 0,17 3 0,5 1 0,8 3 0,-2 8 0,32-14 0,4-4 0,-1 28 0,6 0 0,6 34 0,2-20 0,3 0 0,11 31 0,14 6 0,-19-55 0,4-14 0,-15-15 0,2-2 0,7 2 0,-8-3 0,19 1 0,-19-2 0,14 0 0,-6-3 0,0-2 0,-1-1 0,-10 2 0,-2 2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12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24575,'5'-3'0,"6"-2"0,-5 4 0,30-1 0,19 2 0,11 0 0,14 0 0,11 0 0,-12 0 0,-14 0 0,0 0 0,17 0 0,-26 0 0,-4 0 0,-13 0 0,2 0 0,-36 0 0,1 0 0,-1 0 0,-1 0 0,-2 0 0,0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13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24575,'7'2'0,"1"1"0,3 5 0,18 0 0,3 3 0,13-1 0,33 7 0,-8-3 0,-6-7 0,2-2 0,25 2 0,-32-7 0,4 0 0,4 0 0,-1 0 0,-13 0 0,0 0 0,20 0 0,-6 0 0,-14 0 0,-2 0 0,-47 0 0,0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14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24575,'6'5'0,"6"15"0,-6 24 0,3 21 0,-21 20 0,4-19 0,0-1 0,-8 2 0,3 32 0,18-69 0,0 5 0,10 25 0,-4-15 0,2 9 0,-5-24 0,0-12 0,2-2 0,-3-9 0,10 2 0,-4-1 0,2-3 0,21 3 0,-10-7 0,61 7 0,-17-6 0,-21 1 0,4-1 0,13-1 0,0-2 0,30 1 0,-19 0 0,-5 0 0,-21 0 0,5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15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1 24575,'-9'4'0,"-2"5"0,-9 24 0,-7 10 0,-10 29 0,13-22 0,3 2 0,-10 39 0,13-16 0,4 0 0,6 17 0,2-6 0,6-47 0,3-26 0,1-6 0,2 6 0,4-2 0,-4-5 0,6 11 0,-5-9 0,2 4 0,-3-6 0,-2-3 0,7 1 0,-5-3-6784,12 2 6784,-5-3 0,16 0 0,20 0 0,6-6 0,7-4 0,26-15 0,-9-8 0,1 6 6784,-21 0-6784,-43 19 0,-3-4 0,-10 4 0,1-5 0,-4 6 0,0-5 0,0 6 0,0-2 0,0-5 0,-2 4 0,-4-20 0,3 19 0,-5-12 0,5 16 0,-2-8 0,2 6 0,-4-12 0,3 7 0,-4-4 0,-1 2 0,-8-4-6784,3 5 6784,-14-14 0,7 7 0,2 2 0,-1-1 0,8 11 0,-7-2 0,4 5 6784,-5 3-6784,3 3 0,4 0 0,-4-2 0,11 1 0,-2-1 0,5 2 0,1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16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24575,'-31'18'0,"-7"8"0,19-8 0,-2 2 0,13-5 0,3-8 0,3 4 0,0-5 0,8 7 0,-2 2 0,4 0 0,11 12 0,1-5 0,1 1 0,25 14 0,-14-11 0,21 17 0,-21-14 0,-12-3 0,-12-13 0,1 5 0,-5-12 0,7 12 0,-8-12 0,4 5 0,-5-5 0,-2 1 0,0 0 0,-4 1 0,-6 1 0,-7-1 0,4-2 0,-7 0 0,4-5 0,2 2 0,-10-3 0,17 0 0,-6 0 0,3 0 0,2 0 0,-1 0 0,5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17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24575,'18'0'0,"-1"0"0,-4 6 0,-2-5 0,46 21 0,-14-13 0,28 13 0,-26-13 0,-19-4 0,-9-2 0,-10-3 0,1 2 0,-1-1 0,0 1 0,1-2 0,-3 0 0,1 0 0,-1 0 0,-1 0 0,4-2 0,-2 1 0,4-1 0,-7 2 0,1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17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24575,'10'34'0,"-5"1"0,-1 25 0,3 15 0,2 21 0,1-13 0,2 6 0,0-4 0,0-1 0,0 0 0,-1-3 0,-3-6 0,-1-13 0,-2-21 0,-5 15 0,0 8 0,0-4 0,0 0 0,0-2 0,3-8 0,-2 12 0,4-46 0,-5-9 0,6 1 0,-3-5 0,23-6 0,10-15 0,6-5 0,4-4 0,19-23 0,5-6 0,-46 26 0,-19 20 0,-5 4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19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24575,'29'0'0,"3"0"0,3 0 0,-5 0 0,11 0 0,-7 0 0,16 0 0,-17 0 0,-4 0 0,-5 0 0,-11 0 0,2 0 0,-2 0 0,-2 0 0,13 0 0,-9 0 0,17 0 0,-17 0 0,11 0 0,-16 0 0,2 0 0,5 0 0,-8-2 0,4 1 0,-4-1 0,-5 2 0,3 0 0,12 0 0,-10 0 0,12 0 0,-16 0 0,1 0 0,-1 0 0,-1 0 0,1 0 0,-3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27:16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24575,'9'24'0,"1"19"0,-2-10 0,0 21 0,-4-3 0,-2 13 0,-2 10 0,0-26 0,0 6 0,0 30 0,0 4-813,0-19 1,0 4 812,0 15 0,0 10 0,0-9 0,0-10 0,0-1 0,0-4 0,0 4 0,0 1 0,0 0 0,0 0 0,0-3 0,1 16 0,-2 3 0,0-21 0,-1 7 0,0 0 0,0-8 0,1 16 0,0-3 0,-1-11 0,-1 3 0,1 0 0,1-1 0,1-1 0,1-4 0,-1 10 0,0 2 0,-2 3 0,-1 7 0,1-9 0,1-14 0,0-3-453,-3 22 1,1 2 452,2-5 0,2-2 0,-1-17 0,0 1 0,0 3 0,0 4 0,0-5 0,0-6 0,0-2 0,0 12 0,0 0 0,0-8 0,0-4-171,0 29 171,0-22 0,0-2 0,0 20 0,5-24 0,1 0 0,3 26 766,1-38 0,-1-3-766,-1 6 974,-3-42-974,-5-35 0,0-2 0,0-3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4:02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24575,'-7'0'0,"0"0"0,7 0 0,4 0 0,1 0 0,4 0 0,-1 4 0,-3-3 0,7 6 0,-3-2 0,0 4 0,0-4 0,-3 2 0,-1-4 0,1 4 0,0 1 0,-1-5 0,5 9 0,-5-9 0,2 5 0,-4-3 0,-2-1 0,1 2 0,-8 1 0,3-2 0,-8 0 0,6-2 0,-1-1 0,-4 2 0,-3-1 0,-7 0 0,7 0 0,-2-3 0,8 0 0,1 2 0,-3-2 0,4 2 0,-3-2 0,3 2 0,-1 0 0,3-1 0,10-3 0,22 0 0,61 5 0,-7 5 0,-14 1 0,0 0 0,9 0 0,-8 5 0,-37-13 0,-21 2 0,-6-3 0,-4 0 0,0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26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24575,'6'0'0,"1"0"0,6 3 0,19-2 0,24 6 0,9 3 0,-10-5 0,1 0 0,24 6 0,5 0-610,2 1 0,-2-1 610,-21-3 0,1 1 0,2 0 0,4 2 0,-6-2-75,-12-1 1,-1 0 74,24 0 0,-5-2 0,-1 0 0,1-6 0,-31-3 0,-24 2 1210,1-4-1210,-3 2 159,-4 0-159,5-2 0,-10 5 0,7-4 0,-6 3 0,0-1 0,-4 2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28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24575,'0'34'0,"0"39"0,0-13 0,0 30 0,-2-35 0,-2 0 0,-4 29 0,1-5 0,0 1 0,-1 4 0,5-25 0,2-5 0,3-16 0,4 3 0,1-26 0,0 4 0,9 2 0,-8-9 0,7 0 0,-11-9 0,3 1 0,-3-4 0,2 2 0,-1-1 0,2 1 0,-1-2 0,-1 0 0,10 0 0,-9 0 0,14-3 0,-14 2 0,3-2 0,-7 3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29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9748,'4'4'0,"2"7"5106,2 49-5106,-4 0 1287,-1-11 1,0 4-1288,-3 8 0,0 0 0,3-9 0,0-1 755,2 13 0,1-5-755,2 1 5636,1-18-5636,-9-27 0,2-7 0,-2 5 0,2-8 0,-2-1 0,0-1 0,0-1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30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24575,'12'0'0,"0"0"0,-7 0 0,3 0 0,-3 0 0,3 0 0,4 2 0,12 8 0,26 9 0,-19-4 0,10 3 0,-34-13 0,-2 1 0,-2 3 0,-2 3 0,1 18 0,-2 2 0,0 23 0,0-22 0,-3 5 0,-26 12 0,11-26 0,-25 25 0,28-37 0,-1-2 0,6-2 0,4-5 0,-4 3 0,5-5 0,-3 3 0,3-4 0,0 2 0,3-2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31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24575,'9'7'0,"-3"-3"0,-1 13 0,-4-3 0,2 19 0,-3 8 0,0 12 0,0 9 0,0 19 0,0-23 0,0 11 0,0-36 0,0-10 0,0-8 0,0-11 0,0-1 0,7-29 0,6-10 0,-2-13 0,0-1 0,3 6 0,-2-22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31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24575,'9'5'0,"3"-1"0,0-1 0,7-2 0,-6 2 0,25-11 0,-11 2 0,23-7 0,9-7 0,-28 8 0,17-10 0,-40 14 0,5-4 0,-6 3 0,-4 2 0,6-12 0,-7 10 0,3-7 0,-5 12 0,0 2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32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0 24575,'-14'2'0,"-3"6"0,9 0 0,-6 10 0,2 5 0,2-6 0,-8 18 0,14-23 0,-9 25 0,9-16 0,-1 4 0,5-1 0,0-16 0,6 12 0,0-5 0,0 0 0,7 7 0,-8-14 0,5 5 0,-3-6 0,-2-4 0,1 3 0,0-4 0,-1 2 0,10 7 0,-2-5 0,13 8 0,-6-7 0,5 3 0,-12-7 0,7 0 0,-5-3 0,5 0 0,3 0 0,-10-2 0,0 2 0,-9-2 0,-1 2 0,-1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32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24575,'4'-3'0,"0"1"0,26 2 0,-18 0 0,25 0 0,-5 0 0,2 0 0,24-3 0,-29 3 0,7-3 0,-24 1 0,0 1 0,-3-1 0,-7 2 0,0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33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24575,'50'21'0,"-2"-8"0,32 13 0,-20-12 0,2-1 0,-11-4 0,4 0-353,40 2 0,0-1 353,-40-6 0,-2-1 0,21-3 0,-7 0-6434,-17 0 6434,-9-2 0,-35 1 0,-3-3 0,-1 4 0,-2-2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34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 24575,'5'6'0,"1"7"0,-5 38 0,8 6 0,-7 24 0,-2 7 0,3-28 0,0 2-437,-2 33 1,-2 4 436,-5-9 0,-2-3 0,1-18 0,-3 1 0,-1-1 0,-2 5 0,0-8 0,0-11 0,1-2 0,-7 38 0,4-3 0,5-4 215,-2 6-215,12-38 0,0-19 0,0 4 0,4-14 0,-2-12 0,11-7 0,14 2 658,15-2-658,24 6 0,2-8 0,5-2 0,-19 3 0,2 0 0,40-2 0,-1-2 0,-42 1 0,-3 0 0,7 0 0,-2 0 0,16 0 0,-34 0 0,0-2 0,-30 0 0,6-1 0,-9-3 0,1 3 0,-1-1 0,-1 0 0,-2 3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20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18 24575,'3'-4'0,"-2"0"0,-3-1 0,0 3 0,-4 0 0,-8 7 0,6-1 0,-5 6 0,7-4 0,1 3 0,-33 40 0,19-16 0,-34 51 0,35-39 0,-7 50 0,20-36 0,2 12 0,4-20 0,6-19 0,17 58 0,-1-19 0,-5-16 0,3 1 0,3-5 0,-1-5 0,1 5 0,35 15 0,-30-56 0,20 5 0,9-10 0,-23-5 0,14 0 0,-29 0 0,-8 0 0,-3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35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24575,'2'5'0,"0"-4"0,3-3 0,-3-4 0,-2 1 0,0 0 0,-2 3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39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24575,'-3'18'0,"1"-6"0,-1 8 0,-5 13 0,4-14 0,-10 26 0,8-18 0,-1 13 0,-3 38 0,9-18 0,-2 29 0,4-50 0,7-3 0,-1-17 0,5 1 0,2 5 0,8 0 0,-9-9 0,28 10 0,-29-17 0,22 4 0,-27-9 0,1-4 0,5 0 0,1 0 0,9 0 0,-10 0 0,6-2 0,-7 1 0,7-4 0,-2 1 0,-5 0 0,-6-4 0,-4 5 0,-2-1 0,0 2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40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8191,'-2'9'0,"1"-2"5063,-4 14-5063,5-11 2818,-6 17-2818,5-10 1719,-2-4-1719,3 8 6784,0-7-6784,0 0 0,3 8 0,4-8 0,11 16 0,-9-16 0,12 13 0,-5-9 0,-3-2 0,16 14 0,-14-21 0,15 7 0,-10-16 0,-3-3 0,0-11 0,-8 1 0,5-10 0,-7 9 0,1-6 0,-7 6 0,2-16 0,-3-41 0,0 39 0,0-23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41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24575,'11'9'0,"-2"-2"0,4 8 0,20 42 0,-4-14 0,-3 3 0,-2 0 0,1-6 0,-5 4 0,-16-30 0,-2-1 0,-2-6 0,-6 8 0,3-7 0,-6 4 0,3-4 0,3-5 0,-1 1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42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24575,'0'82'0,"0"1"0,0-16 0,0 2 0,0 28 0,0-1 0,0-32 0,0-3 0,0 10 0,0 1 0,4 1 0,-1-2 0,-2-19 0,0 1 0,5 28 0,1-3 0,0 4 0,-1-28 0,2 1 0,4 38 0,-4-23 0,-2 0 0,-5-45 0,0-11 0,1-4 0,-2-5 0,0 4 0,0-5 0,0-2 0,0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43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24575,'17'-2'0,"0"2"0,-8-2 0,7 2 0,2 3 0,-2-1 0,3 6 0,-9-2 0,-4 1 0,2 3 0,-4 2 0,3 7 0,-3-6 0,-1 7 0,1 20 0,-3-4 0,4 23 0,-5-18 0,0-9 0,0-10 0,-2-7 0,0-8 0,-3 6 0,3-6 0,0 2 0,0-3 0,-1-1 0,-1 1 0,-1-1 0,1-3 0,-3 2 0,2-2 0,-1 3 0,2-3 0,1 0 0,1-2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44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24575,'17'-14'0,"-3"3"0,-8 7 0,-3 4 0,1 4 0,1 17 0,-2 53 0,1-12 0,-4-4 0,0 4 0,3-4 0,0-2 0,4 38 0,0-39 0,1-7 0,1-12 0,-2-12 0,-3-17 0,-2-4 0,2 0 0,3-5 0,0-2 0,-1-1 0,14-15 0,3-8 0,30-44 0,-17 10 0,11-23 0,-12 4 0,-16 33 0,2-6 0,-19 42 0,-2 3 0,0 9 0,-2 30 0,2 39 0,0 14 0,-1-19 0,0 6-710,-2 2 0,-1 14 1,0 0-1,0-10 710,-1 7 0,-1-3 0,-2-3 0,-1 5 0,1-9 0,4-11 0,-1-6 0,-7 40 0,10-33 0,-3-26 0,3-24 0,1-1 0,-1-7 0,0-1 2839,0-2-2839,-3-2 0,1-2 0,-1 2 0,-5-13 0,-10-17 0,8 12 0,-5-10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45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24575,'-6'23'0,"-2"9"0,-20 48 0,12-18 0,0-9 0,1 4 0,3 4 0,4 0 0,-2 35 0,3-16 0,1-1 0,6 2 0,6-16 0,5-2 0,10 7 0,11 20 0,-10-44 0,3-2 0,26 32-321,4-17 0,4-2 321,-15-22 0,3-4 0,18 6 0,4-4 0,-6-11 0,-2-3 0,33 10 0,-9-5 0,-56-12 0,-25-10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46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24575,'24'0'0,"-2"6"0,-2 1 0,5 14 0,-12-8 0,8 14 0,0 3 0,19 43 0,0-14 0,-8 3 0,-2 2 0,5 3 0,-12-19 0,-2 4 0,4 38 0,-5-11 0,-9-10 0,-3 2 0,-4-19 0,0-1 0,-1 11 0,0 0 0,-3 1 0,0-4 0,0 22 0,-3 19 0,2-62 0,-4-2 0,1-19 0,-2-2 0,1 2 0,-1-7 0,3-1 0,-3-3 0,3-2-1696,-1 1 0,1-3 0,1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54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24575,'51'0'0,"2"0"0,-1 0 0,8 0 0,21 0 0,3 0-1949,-7 0 0,7 0 1949,-12 0 0,10 0 0,0 0 0,-5 0 0,-7 0 0,-3 0 0,2 0 0,23 0 0,5 0 0,-8 0 0,1 0 0,-10 0 1209,14 0-1209,-23 0 0,-67 0 0,2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21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 24575,'3'4'0,"-2"1"0,-6 6 0,1-5 0,-7 11 0,-7 13 0,5-6 0,-2 9 0,6-7 0,8-14 0,-5 23 0,6-23 0,0 32 0,3-25 0,0 14 0,20 21 0,0-16 0,5 13 0,1 3 0,12 9 0,-14-19 0,0 2 0,26 32 0,-22-31 0,14 6 0,-35-40 0,9 0 0,-4-9 0,-2 1 0,8-5 0,-8 0 0,5 0 0,-6-2-1696,-2 0 0,-7 0 0,1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55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24575,'88'0'0,"-23"0"0,0 0 0,28 0 0,-22 0 0,2 0 0,-18 0 0,-2 0 0,4 0 0,1 0 0,-1 0 0,2 0 0,22 0 0,3 0-770,-16 0 1,3 0 769,-2 0 0,5 0 0,-5 0 0,0 0 0,-1 0 0,13 0 0,2 0 0,-2 0 0,-6 0 0,11 0 499,7 0-499,-81 0 63,-4 0 1,-6 0 0,0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6:53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1 166 24575,'17'-2'0,"64"-9"0,-13 6 0,-1-4 0,6 0 0,5 4 0,0 1-1119,-11 0 1,5 0 1118,3-1 0,6 0 0,-6 1 0,-8 3 0,-2 0 0,20-3 0,2 1 46,-8 3 0,-5 0-46,-21 0 0,2 0 0,39-2 0,0-2 0,2-4 257,-43 4 0,-4 0-257,8-2 0,-16 6 0,38 0 1122,1 0-1122,-20 0 0,0 0 509,19 0-509,12 0 0,-20 0 0,-30 0 0,23 0 0,-45 0 0,14 0 0,-6-3 0,-15 2 0,17-5 0,-19 6 0,4-3 0,-6 3 0,-3 0 0,3 0 0,-3 0 0,1 0 0,1 0 0,-3 0 0,5 0 0,-4 0 0,1 0 0,0 0 0,-1 0 0,3 0 0,-3 0 0,4 0 0,-5 0 0,9-3 0,2 2 0,0-2 0,33-1 0,-7 3 0,21-4 0,6 5 0,-32 0 0,9 0 0,-33 0 0,3 0 0,-1 0 0,0 0 0,7 0 0,-12-2 0,4 2 0,-3-2 0,-4 2 0,4 0 0,-5 0 0,1 0 0,-1 0 0,-1-2 0,2 1 0,-1-1 0,2 2 0,-3-2 0,2 0 0,-1-1 0,1 1 0,1 0 0,0 2 0,1-4 0,3 3 0,-4-1 0,6 2 0,-6-2 0,2 2 0,-1-2 0,-1 2 0,8 0 0,-6 0 0,10 0 0,-4 0 0,-2 0 0,2 0 0,-10 0 0,-1 0 0,-2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6:57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24575,'15'0'0,"61"6"0,-11 2 0,-2-4 0,8-1 0,11 4 0,1 0-1711,-11-3 0,5 1 1711,6 2 0,10 2 0,-7-1 0,3 1 0,0 1 0,-11-2 0,6 0 0,0 0 0,6 1 0,2-1 0,-6 0 0,10 2 0,3-1 0,-8-1 0,13 0 0,-1 0 0,-15 0 0,-5 1 0,-3 0 0,-7-2 0,10 0 0,-2 1 0,-13-1 0,-12 2 0,-4-1 536,33 0 0,-1-1-536,7-1 0,-34-6 0,-2 0 561,9 0-561,-4 0 0,17 0 0,-7 0 0,-6 0 0,2 0 0,15 0 0,-30-1 0,-2 2 0,32 5 1789,-33-4-1789,46 4 0,-36-6 0,25 0 0,-32 0 0,-2 0 0,21 0 0,29 0 0,-54 0 0,12 0 0,-7 4 0,5-3 0,-2 2 0,2-1 0,17-2 0,9 0 0,-38 0 0,-14 0 0,25 0 0,1 0 0,7 0 0,6 0 0,-36 0 0,22 0 0,-42 0 0,19 0 0,-15 0 0,2 0 0,9 0 0,-15 0 0,19 0 0,-16 0 0,4 0 0,1 0 0,-9 0 0,11-3 0,-14 2 0,12-1 0,-5 2 0,4 0 0,7 0 0,-11 0 0,1 0 0,-1 0 0,-2 0 0,10 0 0,-10 0 0,7 0 0,-10 0 0,2 0 0,0 0 0,-5 1 0,4 0 0,-2 1 0,14 2 0,22-2 0,10 2 0,25-4 0,-25 0 0,4 0 0,-26 0 0,-8 0 0,-1 0 0,-8 0 0,2 0 0,1 0 0,-11 0 0,9-3 0,-2 2 0,-2-1 0,2 2 0,-10 0 0,8-3 0,-7 2 0,9-2 0,-8 3 0,2 0 0,8-3 0,-3 0 0,13-3 0,-7 0 0,7 0 0,-13 3 0,8-3 0,-12 3 0,4 0 0,-2-1 0,-4 3 0,0-1 0,-2 2 0,-1 0 0,-1 0 0,-2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09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509 1 8191,'-49'64'0,"8"-11"0,-8 16 0,-3 4 0,19-27 0,0 0 1452,-10 18 1,-1 3-1453,5 4 0,4-5 0,-8 5 1077,19-21 1,6-9-1078,12-26 4536,6-9-4536,0 2 0,3 3 6782,-2-5-6782,3 5 6,3-3-6,0 2 0,4-3 0,0 3 0,-4-9 0,1 4 0,-3-4 0,1 3-1696,1-4 0,-2 2 0,-2-2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10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0 24575,'-26'44'0,"1"-3"0,-11 13 0,8 0 0,17-27 0,1 17 0,10-33 0,0 15 0,0-16 0,2 2 0,3-4 0,0-3 0,15 13 0,-9-4 0,8 2 0,-11-4 0,-3-11 0,-1 5 0,0-7 0,3-2 0,-4-2 0,6-10 0,-5 7 0,6-10 0,-4 4 0,4-3 0,-6 7 0,2 1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10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65 24575,'0'-15'0,"0"1"0,0 7 0,-4-3 0,3 5 0,-7-4 0,3 7 0,-9 0 0,4 2 0,-1 0 0,4 0 0,3 0 0,1 0 0,1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11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24575,'-4'9'0,"-3"-2"0,0 1 0,0-3 0,5 2 0,2-1 0,4 1 0,-1 1 0,3-1 0,6 10 0,-5-10 0,9 12 0,-11-12 0,3 2 0,-1 1 0,-2-2 0,3 4 0,-3-2 0,-1-2 0,0 1 0,-3-4 0,0 3 0,-3-3 0,0 1 0,-4-2 0,-1-1 0,-11 2 0,9-5 0,-13 3 0,12-3 0,0 0 0,4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12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24575,'12'0'0,"2"0"0,-2 0 0,5 0 0,30 5 0,-11-4-6784,23 4 6784,-18-5 0,-10 0 0,-8 0 0,-8 0 0,-10 0 0,3 0 0,-1 0 6784,-2 0-6784,1 0 0,-2 0 0,1 0 0,1 0 0,-1 0 0,1 0 0,-3 0 0,-1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13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24575,'0'26'0,"0"-7"0,-4 21 0,-2-8 0,-10 39 0,9-33 0,-3 14 0,10-32 0,0-5 0,3 9 0,1-4 0,1-6 0,4 1 0,-3-8 0,4 4 0,-5-4 0,3-1 0,-3-3 0,-1-1 0,-2-2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13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24575,'-3'13'0,"-2"1"0,-2 5 0,-6 9 0,5-6 0,-4 11 0,5-11 0,0 12 0,3 9 0,0 37 0,4-10 0,0-10 0,0-2 0,0 2 0,-1-1 0,2-2 0,1-14 0,1 21 0,0-44 0,-1-8 0,-2 2 0,0-8 0,0 1 0,0-5 0,0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22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24575,'7'0'0,"3"2"0,-5-1 0,47 16 0,-21-4 0,46 15 0,-12 10 0,-19-15 0,4 12 0,-38-25 0,0 2 0,-2 2 0,-2-4 0,15 28 0,-9-10 0,20 31 0,-1-9 0,-10-12 0,14 6 0,-29-27 0,10 4 0,-9-8 0,-3-8 0,0 3 0,-2-3 0,-2 1 0,4-2 0,-1 1 0,1-3 0,-1-2-1696,-3-9 0,0 5 0,-2-5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14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24575,'7'0'0,"1"0"0,-3 0 0,8 3 0,-7-2 0,7 4 0,-8-5 0,10 5 0,-9-2 0,18 5 0,-17-3 0,22 16 0,-22-13 0,15 13 0,-14-13 0,0 11 0,-3-10 0,-3 8 0,-2-8 0,-2-4 0,-5 3 0,2-6 0,-5 1 0,-11 2 0,9-3 0,-19 4 0,20-4 0,-8 4 0,11-5 0,0 3 0,4-4 0,1 0 0,1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15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24575,'2'22'0,"0"-5"0,-2 15 0,0-12 0,0 13 0,0-2 0,-4 10 0,-2 0 0,-6 4 0,4-13 0,1-6 0,5-22 0,4-11 0,0-3 0,3-7 0,3-2 0,2-1 0,-4 3 0,4-5 0,-7 15 0,7-12 0,-5 14 0,-1-3 0,0 1 0,-2 4 0,3-3 0,-1 6 0,0 2 0,-1-1 0,-1 3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16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0 168 24575,'19'5'0,"-5"-2"0,-2-1 0,-4-2 0,1 0 0,1 0 0,-7-2 0,7 0 0,-7-2 0,3 1 0,2-5 0,-2 5 0,4-8 0,-5 6 0,-1-1 0,2 0 0,-3 1 0,3-2 0,-1 3 0,-1-3 0,1 2 0,-3-3 0,0 3 0,-2-3 0,0 3 0,0-4 0,0 2 0,0 0 0,-2-3 0,0 5 0,-1-4 0,-3 5 0,3-1 0,-3 1 0,1 1 0,1-1 0,-1 4 0,-3-4 0,1 3 0,-4 0 0,2 1 0,2 0 0,-3 3 0,4 0 0,-2 4 0,5-3 0,-1 0 0,2 1 0,-1-1 0,1 1 0,0 8 0,1-7 0,-2 11 0,3-5 0,0-2 0,0 8 0,0-2 0,0 13 0,0-8 0,0 6 0,5-9 0,-1 3 0,6 4 0,-4-10 0,13 10 0,2-2 0,-1-3 0,8 3 0,-21-20 0,15 7 0,-8-10 0,0 3 0,3-3 0,-12-2 0,-3-4 0,-5-1-1696,-6-2 0,5 4 0,0 3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18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24575,'56'0'0,"19"0"0,-8 0 0,-4 0 0,-28 0 0,-22 0 0,2 0 0,-8 0 0,8 0 0,-8 0 0,-1 0 0,5-2 0,-6 1 0,7-1 0,-5 0 0,4 2 0,-4-2 0,1 2 0,-3 0 0,2-2 0,-1 1 0,1-1-1696,-1 2 0,-1 0 0,-3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19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24575,'0'32'0,"0"6"0,-6 24 0,3-9 0,-2 3 0,-8 28 0,8-14 0,2 0 0,-3 9 0,6-8 0,0-38 0,2-20 0,0-8 0,1 1 0,-1-4 0,0 2 0,-2-1 0,2-1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37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367 419 24575,'-2'-5'0,"-2"-1"0,-10 6 0,6-2 0,-16 2 0,10 0 0,-19 0 0,9 0 0,-5 6 0,8 1 0,7 0 0,-4 5 0,2-3 0,2 0 0,-7 7 0,7-6 0,-6 5 0,7-6 0,-9 11 0,11-9 0,-4 6 0,5-5 0,9-4 0,-3 0 0,4 3 0,0-6 0,0 9 0,0-1 0,0 5 0,0 3 0,3-1 0,2 6 0,2-6 0,2-2 0,11 8 0,-10-17 0,18 12 0,24-4 0,20 4 0,10-1 0,8-1-773,-26-6 0,4-1 773,12 3 0,8 0 0,-6 0 0,-5-2 0,0 1 0,5 1 0,7 1 0,-8-1 0,-3-1 0,-4 0-305,13 1 1,0-1 304,-8-5 0,-5-2 0,-21-3 0,0 0 0,27 0 0,-1-1 0,2-3 0,-30 0 0,-2 0 0,22 0 1496,-6 0-1496,34 0 0,-29 0 659,20 0-659,-19 0 0,-30 0 0,23 0 0,-41-3 0,24-4 0,-21 0 0,4-4 0,-17 5 0,2-1 0,-2-4 0,-2 5 0,8-12 0,-13 11 0,4-15 0,-9 14 0,2-6 0,-3 4 0,0 2 0,0-4 0,0 4 0,-2-2 0,2 5 0,-6-3 0,5 3 0,-9-17 0,4-3 0,-10-15 0,-5-19 0,0 13 0,-13-27 0,20 45 0,-6-8 0,3 11 0,9 11 0,-49-54 0,23 31 0,-32-35 0,21 31 0,-1 4 0,-19-15 0,2 12 0,0 4 0,3 9 0,-28-2 0,17 7 0,4 1 0,14 6 0,-3 1 0,3 3 0,-1 2 0,-1 1 0,1 3 0,3 1 0,-1 2 0,-8 1 0,1 2 0,-25-1 0,4 0 0,1 0 0,-6 0 0,29 0 0,3 0 0,5 0 0,9 2 0,15-1 0,12 2 0,-6 0 0,-5-2 0,-17 6 0,11-6 0,-16 6 0,33-4 0,-15 3 0,4 3 0,8-5 0,-39 16 0,34-17 0,-31 14 0,30-13 0,-2 2 0,4-1 0,5-1 0,-6 1 0,10-3 0,-4 2 0,4-1 0,4 0 0,-4 3 0,5-1 0,-1 0 0,-3 2 0,6-3 0,-19 18 0,14-13 0,-10 10 0,9-4 0,3-9 0,-2 16 0,3-15 0,2 6 0,-2 0 0,5-7 0,-5 11 0,2-10 0,-1 2 0,-1-1 0,3-3 0,0 4 0,2-5 0,0 1 0,0-3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19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0 24575,'-34'9'0,"3"3"0,-10 12 0,14-4 0,10 4 0,5-1 0,3-7 0,-4 10 0,6-11 0,-1 11 0,5-7 0,3-4 0,0 5 0,3-7 0,3 10 0,-2-10 0,2 2 0,4 8 0,-3-5 0,3 10 0,-7-16 0,-1-2 0,-2-3 0,4 0 0,-4-3 0,2-2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20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83 24575,'-7'3'0,"-4"5"0,6-5 0,-3 7 0,3-1 0,1-2 0,-1 6 0,3-1 0,0-2 0,4 4 0,0-6 0,2 1 0,5-3 0,3-1 0,-2-2 0,5 2 0,-10-5 0,5 2 0,-5-2 0,2 0 0,-3 0 0,0 0 0,3-2 0,-1-4 0,5-15 0,-6 2 0,1-4 0,-6 1 0,3 6 0,0-8 0,1 8 0,-1 4 0,-3-1 0,0 8 0,-2-3 0,-1 1 0,-1 2 0,0 1 0,1 0 0,-1 3 0,0-1 0,-3 2 0,0 0 0,2 0 0,3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21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 24575,'-7'0'0,"-1"2"0,3 2 0,-2 3 0,3 4 0,1 3 0,1-2 0,2-1 0,2-3 0,1-3 0,1 2 0,4-1 0,4 3 0,9 4 0,3 2 0,-6-4 0,-3 2 0,-11-9 0,-2 5 0,2-4 0,-1 1 0,1 0 0,-1-1 0,-1 1 0,-13 3 0,0-6 0,-4 3 0,-7-6 0,8 0 0,-13 0 0,7 0 0,-31 0 0,31 0 0,-19 0 0,36 0 0,1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22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24575,'6'-3'0,"5"1"0,-4 2 0,2 0 0,22 0 0,-4 0 0,15 0 0,-17 0 0,-12 0 0,-1-2 0,1 2 0,-1-4 0,-1 4 0,-7-2 0,0 2 0,1-2 0,-1 1 0,3-3 0,-3 4 0,3-2 0,-3 2 0,1 0 0,-3 0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23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530 0 24575,'-5'4'0,"1"1"0,1-1 0,-1 7 0,3-5 0,-5 13 0,0-6 0,0 2 0,-3 4 0,0-6 0,0 10 0,0-8 0,-2 5 0,-27 16 0,1-4 0,-7 2 0,-2-1 0,-16 8 0,5-7 0,3-3 0,10-6 0,-15 5 0,56-26 0,-1-1 0,4-1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22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24575,'6'15'0,"1"0"0,7 25 0,-3 1 0,3 15 0,0 6 0,0 22 0,-4-29 0,0 2 0,0 0 0,-1-5 0,0 1 0,3 27 0,-12-60 0,0 4 0,2-6 0,2 3 0,2-3 0,0-4 0,4-3 0,-5-8 0,7-1 0,-5-2 0,2 0 0,0 0 0,-5 0 0,3-4 0,-5 1 0,0-2 0,-2 3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24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12 24575,'0'-7'0,"-6"2"0,-4 6 0,-13 17 0,6-7 0,-2 10 0,9-6 0,4-2 0,-1 6 0,5-5 0,2-6 0,0 3 0,2-4 0,0 2 0,2-3 0,-1-2 0,3 3 0,8 9 0,-4-6 0,13 16 0,-16-19 0,12 17 0,-12-16 0,5 6 0,-6-4 0,-1-5 0,3 8 0,-3-8 0,1 3 0,-3-1 0,-1-3 0,-2 5 0,0-4 0,-2 3 0,-5-1 0,2-2 0,-14 0 0,10-4 0,-13 4 0,14-5 0,-10 3 0,12-3 0,-9 0 0,9 0 0,-4 0 0,7 0 0,-1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24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24575,'5'9'0,"-1"4"-9831,-4 11 8341,0 8 4308,0-1-2818,0-3 1719,0-15-1719,2-1 0,0-5 0,1 0 6784,3 1-6784,-3-3 0,3-1 0,2 2 0,-2-5 0,4 3 0,-5-4 0,1-2 0,10-14 0,-9 6 0,15-19 0,-12 13 0,5-11 0,-8 13 0,-1-10 0,-6 18 0,0-8 0,0 6 0,0 1 0,0-2 0,0 2 0,2 9 0,7 33 0,1 6 0,3 8 0,1 1 0,1 0 0,4 12 0,-9-40 0,-9-13 0,4 10 0,-5-14 0,2 2 0,-1-3 0,-2-4 0,1 2 0,-2-2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26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24575,'8'11'0,"-1"-3"0,0 6 0,0-1 0,-2 39 0,-1-4 0,-1 14 0,-1 4 0,-2 8 0,0-20 0,0 2 0,0 34 0,0-39 0,0 10 0,0-49 0,0-4 0,0-9 0,0-5 0,0-4 0,0-12 0,2 7 0,8-18 0,9-17 0,-1 14 0,13-18 0,-20 41 0,7-5 0,-11 18 0,-2-2 0,3 2 0,-3 0 0,1 0 0,0 2 0,-1 0 0,6 5 0,-6-4 0,17 16 0,-12-11 0,8 10 0,-10-7 0,-3-4 0,0 10 0,-3-8 0,-2 4 0,0-5 0,-2-3 0,-3 8 0,-2-10 0,0 5 0,-3-6 0,-2 4 0,0-4 0,0 1 0,6-3 0,0 0 0,1 0 0,-11-3 0,10 2 0,-5-1 0,9 2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26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24575,'15'0'0,"-2"0"0,-9 0 0,1 0 0,-1 0 0,0 0 0,1 0 0,1 0 0,3 0 0,-2 0 0,2 0 0,-5 0 0,-2 0 0,0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27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24575,'11'15'0,"-6"-4"0,4 27 0,-8 0 0,2 24 0,-3 28 0,0-20 0,-3 29 0,2-58 0,-2 5 0,3-33 0,0 0 0,0 1 0,0-7 0,0 4 0,0-4 0,0 3 0,0-6 0,0 1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28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24575,'8'-8'0,"9"-11"0,-5 10 0,10-11 0,-16 14 0,5-2 0,-2 2 0,3-3 0,-2 4 0,9-1 0,-10 6 0,4 0 0,-6 0 0,4 0 0,-5 0 0,13 6 0,-10-5 0,6 5 0,-8-4 0,1 0 0,-3 6 0,0-2 0,1 6 0,-5-5 0,4 6 0,-4-6 0,3 3 0,-4-3 0,2 2 0,-8 0 0,3-2 0,-6-1 0,1 0 0,3-1 0,-8 0 0,6-1 0,-2-4 0,-3 4 0,6-4 0,-6 4 0,7-3 0,-2 1 0,1 0 0,1-2 0,0 2 0,3-2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29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24575,'7'11'0,"1"2"0,-7-9 0,1 3 0,-2 1 0,0-1 0,0 8 0,0-1 0,0 5 0,-3 2 0,2-7 0,-2 2 0,3-8 0,0 1 0,0-1 0,0-3 0,0 1 0,0-6 0,3-9 0,3-4 0,24-40 0,-4 20 0,5-13 0,-3 17 0,-21 19 0,12-11 0,-15 16 0,5-3 0,-4 5 0,1-3 0,-2 3 0,-1 1 0,-1 2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30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22 153 24575,'7'0'0,"-1"0"0,1 0 0,-1 2 0,1-1 0,2 1 0,-5-2 0,7 0 0,-4 0 0,8-3 0,2-1 0,-4-1 0,4-1 0,-13 2 0,10-2 0,-10 0 0,5 0 0,-5 0 0,-3 1 0,1 1 0,0-3 0,-2 2 0,2-3 0,-2 3 0,0-2 0,-2-1 0,1 3 0,-2-8 0,2 8 0,-1-4 0,0 5 0,0 0 0,-3-3 0,1 4 0,1-3 0,-3 4 0,3-1 0,-5 1 0,1 2 0,-7 0 0,-2 0 0,2 0 0,-3 0 0,10 0 0,-2 2 0,1 1 0,3-1 0,-4 6 0,4-3 0,1 4 0,-2-1 0,3-1 0,-4 7 0,2-2 0,2 2 0,-2 10 0,4-14 0,-2 16 0,3-9 0,0 3 0,0 7 0,0-13 0,2 3 0,2-4 0,0-4 0,5 8 0,-3-12 0,6 12 0,-5-9 0,2 8 0,1-3 0,-1 2 0,0 0 0,3 0 0,-3-1 0,6 3 0,-5-5 0,7 0 0,-11-9 0,7 0 0,-8-3 0,16-6 0,-13 3 0,10-8 0,-16 6 0,-2-8 0,0 7 0,0-3 0,0 7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04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24575,'57'13'0,"0"-1"0,33 0 0,7 1 0,-43-5 0,0-1 0,13-1 0,8-1 0,-11-1 0,18 2 0,-1-6 0,-46 0 0,-23 0 0,-1 0 0,-7 0 0,3 0 0,-3 0 0,-1 0 0,-1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23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0 24575,'2'4'0,"0"1"0,2 3 0,0 4 0,0 6 0,-1-3 0,-3 5 0,0 12 0,-3-8 0,0 15 0,-6-19 0,-12 14 0,-2-6 0,1-1 0,-1-8 0,9-8 0,-6 3 0,5-5 0,6-4 0,7-5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05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24575,'-11'61'0,"-1"1"0,-6 28 0,3-11 0,2-5 0,1 2 0,3-23 0,1-1 0,0 18 0,2 4 0,1 3 0,3-1 0,1-18 0,2 1 0,0 28 0,3-3 0,9 7 0,3-25 0,4-4 0,15 2 0,0 6 0,-16-42 0,-14-16 0,-2-8 0,-1-2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07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 24575,'5'-4'0,"-1"1"0,0 1 0,1 2 0,1 0 0,-1 0 0,1 0 0,3 0 0,-4 0 0,5 2 0,-3 1 0,0-1 0,3 2 0,2-1 0,7 8 0,-6-7 0,2 6 0,-10-8 0,1 5 0,-2-2 0,1 3 0,-3 3 0,0-3 0,0 7 0,2-3 0,-2 2 0,1-2 0,-24 35 0,10-26 0,-16 25 0,5-21 0,0-3 0,-13 12 0,18-14 0,-1-2 0,16-14 0,-3 1 0,1-1 0,1 1 0,-1-1 0,2 0 0,1-1 0,8-1 0,34 1 0,14 4 0,28-3 0,-22 2 0,0 0 0,33-4 0,-37 1 0,-2 0 0,17-3 0,-19 0 0,-12-3 0,-13 3 0,-16-3 0,-1 3 0,-7 0 0,0 0 0,-1 0 0,-1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0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1 24575,'7'6'0,"-3"43"0,-2-15 0,-2 44 0,0-16 0,-6 2 0,-5-13 0,-1-3 0,-2 3 0,-17 19 0,24-54 0,-4 6 0,-7-1 0,5 0 0,-8 3 0,6-8 0,6-7-6784,-4 1 6784,8-7 0,-3 5 0,-1-5 0,2 1 0,-2-2 0,1-2 0,3 0 0,-2 0 0,5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08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24575,'24'0'0,"-2"0"0,3 0 0,5 0 0,-7 4 0,-1-3 0,-14 3 0,-2 0 0,-1-1 0,4 12 0,-2-9 0,-1 7 0,4 0 0,5 5 0,1 17 0,3-13 0,-10 1 0,3 8 0,1-4 0,11 31 0,-9-29 0,6 8 0,-2-14 0,-7-8 0,10 16 0,-18-24 0,9 14 0,-4-6 0,0-4 0,5 6 0,-8-14 0,4 5 0,-5-5 0,1 1 0,-2-4 0,1 4 0,-1-3 0,1 1 0,-1-2 0,0 0 0,-1-4 0,-1 3 0,-2-3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14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24575,'9'0'0,"24"0"0,-6 0 0,70 0 0,-25 0 0,-14 0 0,5 0 0,13 6 0,1 2 0,-10-3 0,6 1 0,13 5 0,10 3 0,-6-1-791,1-3 1,-2 1 790,-15 0 0,3 3 0,-1 0 0,-6-2 0,-1 1 0,-5 1 0,2 6 0,0 1 0,6 1 0,6 1 0,-9-1 0,-13 1 0,-4 2 29,21 6 1,-2 3-30,-17-5 0,-5 1 0,33 21 0,-7-5 0,-35-25 0,-24-13 0,-3 1 0,-8-5 1177,2 4-1177,-3-4 345,-2 1-345,0 10 0,-2-8 0,-2 14 0,-5-11 0,-6 6 0,1-7 0,-16 7 0,-8-7 0,-8 6 0,-53 4 0,25-6 0,-19 2 0,-6-2-588,36-7 0,-1-2 588,-15-4 0,-8-3 0,6-1 0,7-5 0,3-2 0,-23-6 0,-1-5 0,13-5 0,5-3 0,16 6 0,0-2-195,-27-15 0,2-2 195,33 12 0,3-1 0,-10-2 0,0-1 0,7 1 0,3 1 0,-18-17 0,3 7 0,37 21 0,15 13 0,5-1 0,3 2 1152,-3-5-1152,3 6 414,1-1-414,0-1 0,2 4 0,0-8 0,0 6 0,0-2 0,6-1 0,1-2 0,2 2 0,6-2 0,-7 7 0,28-6 0,32 0 0,20 2 0,0 14 0,5 4-710,-28-1 0,2 4 710,13 7 0,9 6 0,-7-1 0,-4-2 0,-3 3 0,-10-1 0,2 2 0,-3 1 0,19 10 0,-7 1 0,-21-6 0,-3 0 0,-1-1 0,-6-2 0,-9 2 0,-25-21 0,-5 1 0,-3 1 0,5 6 0,-3-3 1420,-1-1-1420,-2-4 0,-8 2 0,-25 2 0,-20 2 0,-35-2 0,15-9 0,-2-2 0,21-1 0,-4-4 0,-13-9 0,-8-5 0,7-1-797,8-1 0,1-2 797,-16-8 0,-9-5 0,8 3 0,11 7 0,2 1 0,-17-10 0,2-1 0,25 11 0,7 2 0,-5-7 0,0-2 0,39 23 0,4-1 0,-8-1 0,10 1 1594,-3-3-1594,6 3 0,1-1 0,4-1 0,-2 2 0,2-4 0,0 6 0,0-1 0,12-3 0,10 0 0,24 2 0,9 0 0,41 1 0,-31 2 0,6 2 0,19 4 0,-1 3-766,-29 2 0,3 2 766,19 0 0,11 1 0,-8 3 0,-7 7 0,0 2 0,10-1 0,8 0 0,-8 1 0,-9 4 0,-5 0 0,19 5 0,-1 0-70,-22-2 0,-7-2 70,9 7 0,1 1 0,-61-27 0,-1-1 0,-6 1 1520,1-3-1520,-1 10 152,-2-9-152,3 12 0,-6-12 0,3 9 0,-6-3 0,-3 0 0,-36 4 0,-30-4 0,11-5 0,-10-2 0,-1-1-1337,-19-1 1,-7-5 1336,10-3 0,-10-3 0,-1-2 0,8-1 0,11-1 0,7-2 0,-4-2 0,2 0 0,-4-3 0,1-1 0,3-2 0,-9-4 0,4-2 0,4 0-481,-9-7 0,2-3 481,13 6 0,-1-1 0,12 3 0,-7-10 0,4-10 0,58 43 0,-5-10 2529,9 4-2529,-2 4 1106,-1-13-1106,5 9 0,0-4 0,24-3 0,11-4 0,33-1 0,12-1 0,-16 6 0,2 0-248,-1 3 0,6 0 0,-5 4 248,9 3 0,-5 3-793,-2 2 0,-2 3 793,-6 1 0,3 2 0,27-1 0,0 0-212,-25 0 1,-2 0 211,17-2 0,-2 4 0,-16 8 0,-6 3 0,24 4 0,-17 11 0,-2 4 0,6 4 334,-24-10 1,0 3-335,26 27 1607,-32-26-1607,5 19 477,-37-33-477,6 11 0,-9-13 0,3 3 0,-7-9 0,2 0 0,-11 8 0,-11-7 0,-21 1 0,-31-5 0,-25-5-868,33 0 0,-9 0 868,-4 0 0,-8 0 0,1 0 0,10 0 0,1 0 0,-4 0 0,5-1 0,-3-1 0,-2 0 0,-1-1-650,-7-1 1,-3 0 0,2 0 0,5-2 649,1-2 0,5-2 0,-3 0 0,-22-2 0,-3-1 0,17 0 0,-7-6 0,30-2 0,58 17 0,3-1 1495,-2-3-1495,1 5 2838,-1-3-2838,0 3 0,-1-1 0,3-5 0,0 4 0,2-3 0,2 1 0,0 2 0,13-2 0,8 4 0,50 0 0,6 3 0,-12 0 0,9 0-437,-8 4 0,4 2 0,-3-1 437,9 0 0,2 1 0,0 4 0,5 3 0,-12 0 0,23 9 0,-38-7 0,-6 1 0,-12 6 0,-18-7 0,-12-1 0,-5-9 0,-3 1 0,0-6 0,-2 2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39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 24575,'-7'32'0,"-8"53"0,-2-2 0,7-22 0,0 0 0,-10 23 0,3-22 0,-1-2 0,0 4 0,-8 24 0,26-75 0,0 7 0,0-12 0,0 3 0,-2 4 0,1-8 0,-2 14 0,5-14 0,0 4 0,3-9 0,10-2 0,-2 0 0,11 0 0,-5 0 0,-4 0 0,3 0 0,5 0 0,-8 0 0,13-3 0,-14 2 0,7-4 0,-5 4 0,-4-2 0,-1 3 0,0-3 0,-1 2 0,2-3 0,-6 3 0,-3-1 0,-2 2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42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24575,'7'6'0,"-3"8"0,-2-6 0,-2 30 0,0-11 0,0 22 0,0 20 0,0-21 0,0 49 0,0-49 0,0 11 0,0-31 0,0-14 0,0 1 0,0-8 0,0 2 0,0-1 0,0-3 0,0 4 0,0-7 0,0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43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24575,'22'-7'0,"-6"-1"0,-8 8 0,-4-2 0,1 2 0,-1 0 0,3 0 0,-3 0 0,3 0 0,1 0 0,-3 0 0,8 2 0,-6 0 0,2 3 0,1-1 0,-3 0 0,4 5 0,-4-4 0,1 5 0,-3-5 0,3 3 0,-5-3 0,4 8 0,-6-7 0,4 14 0,-4-7 0,2 2 0,-9 3 0,3-12 0,-17 16 0,12-14 0,-19 19 0,19-19 0,-10 6 0,11-12 0,0-2 0,-3 0 0,3 0 0,-2 0 0,-2 0 0,6 0 0,-2 0 0,6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44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58 24575,'0'16'0,"0"10"0,0 24 0,-5 5 0,1 25 0,-3-39 0,1 5 0,3-30 0,-1-3 0,-1 9 0,5-15 0,0-2 0,14-41 0,0 2 0,13-34 0,-1 29 0,-10 4 0,4 11 0,0-4 0,7-9 0,7-4 0,-13 13 0,8 0 0,-23 21 0,12-9 0,-14 11 0,0 1 0,3 1 0,-4 1 0,1 2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44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24575,'8'0'0,"6"0"0,-4 0 0,1 0 0,20 4 0,-4-3 0,23 8 0,-21-8 0,-6 4 0,-12-7 0,-4 1 0,-1-4 0,-4 2 0,0-6 0,-2 2 0,0 0 0,-2-3 0,0 3 0,-5-6 0,4 5 0,-2 0 0,4 6 0,-1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24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16 8191,'4'-4'0,"2"0"5063,1 1-5063,0-1 2818,-1 4-2818,1 10 1719,-4 2-1719,2 20 6784,-5 27-6784,0-3 0,0 42 0,0-55 0,0 5 0,0-40 0,2-5 0,2-1 0,3-5 0,6-2 0,4-5 0,7-8 0,-8 5 0,10-11 0,-7 6 0,2-1 0,-4 3 0,-7 5 0,-3 5 0,-2-1 0,2-2 0,-6 5 0,5-3 0,-3 5 0,-1-2 0,0 7 0,1 5 0,-3 2 0,3 7 0,-3 7 0,0 19 0,0-14 0,-16 56 0,1-40 0,-10 44 0,7-39 0,0-1 0,-6 31 0,1-15 0,-2-1 0,-4 14 0,-7 11 0,6-19 0,13-31 0,-5 6 0,17-39 0,-3 3 0,2-8 0,1-1 0,-3 0 0,1-1 0,0 0 0,-1-3 0,3 2 0,-3-5-1696,3 2 0,1 1 0,2 2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45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36 8191,'-7'-11'0,"-1"4"5063,3-2-5063,-1 7 2818,1-2-2818,1 3 1719,-1-1-1719,1 2 6784,-5 2-6784,4 1 0,-5 3 0,3-1 0,0 1 0,-6 14 0,8-12 0,-6 21 0,10-21 0,-2 14 0,3-7 0,0 0 0,0-2 0,0-8 0,0 3 0,2 3 0,1-1 0,2 7 0,4-5 0,-3 0 0,11-3 0,-4-1 0,2-3 0,0 2 0,-3-3 0,6 1 0,2 2 0,11 1 0,18-4 0,-17 0 0,9-4 0,-34 0 0,-3 0 0,-2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46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24575,'13'0'0,"11"0"0,26 0 0,5 0 0,-2 0 0,3 0 0,25 0 0,-25 0 0,0 0 0,-3 0 0,-3 0 0,29 0 0,2 0 0,-22 0 0,-32 0 0,11 0 0,-32 0 0,7 0 0,-10 0 0,-1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46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24575,'3'79'0,"0"-18"0,-3-13 0,0 4 0,0 13 0,0 1 0,-3-8 0,-1 2 0,3 37 0,0-1 0,-3-42 0,1-3 0,3 10 0,0-3 0,0 23 0,3-33 0,-2 2 0,7-32 0,-4-14 0,4 7 0,-4-11 0,-1 2 0,-2-2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52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24575,'0'13'0,"0"-3"0,0 12 0,0-6 0,-8 26 0,6-9 0,-10 17 0,2 9 0,3-28 0,-2 19 0,9-39 0,0 13 0,0-9 0,0 16 0,0 19 0,0-5 0,0 9 0,0-24 0,0-14 0,4-1 0,-1-10 0,3 4 0,-1-5 0,1 1 0,3-1 0,-2 0 0,5-1 0,-6-1 0,9 1 0,-9-3 0,11 3 0,-4-3 0,4 0 0,1 0 0,-6 0 0,8 0 0,-4 0 0,9 0 0,-10 0 0,1 0 0,-3 0 0,-7 0 0,7 0 0,-8 0 0,1 0 0,-3 0 0,-2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53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1 24575,'-5'4'0,"-1"4"0,1-2 0,-8 3 0,-7 9 0,-5-4 0,-8 18 0,15-19 0,-2 11 0,15-17 0,-1 6 0,2-7 0,3-1 0,-1 8 0,6-7 0,1 5 0,4-4 0,0-3 0,-3 3 0,3 1 0,-4-1 0,7 11 0,-6-10 0,6 7 0,-4-6 0,-2-2 0,3 3 0,-6-3 0,4 2 0,-3 0 0,-1-2 0,-2 3 0,-1-5 0,0 7 0,0-4 0,0 1 0,-9 5 0,-2-6 0,-5 3 0,2-8 0,8-3 0,-1 0 0,1 0 0,1 0 0,-6-2 0,6 0 0,-5-3 0,5 1 0,0 1 0,3 1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54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24575,'3'25'0,"0"-2"0,0 9 0,-2-18 0,5 15 0,-6-23 0,5 7 0,-3-6 0,3-3 0,1 5 0,-3-4 0,3-1 0,-2-2 0,1-2 0,2 0 0,-3-4 0,4-6 0,-3 2 0,6-5 0,-7 8 0,9-5 0,-8 5 0,7-5 0,-9 5 0,3-2 0,-1 3 0,1-5 0,-1 2 0,1-6 0,-3 6 0,1-2 0,-2 1 0,2 3 0,-1-4 0,1 3 0,-4 1 0,2-4 0,-2 4 0,2-1 0,-1 2 0,1 10 0,-2 2 0,0 21 0,4 3 0,3 18-2121,-1 13 2121,5 2 0,-4 7 0,4-15 0,-2-22 0,-4-8 0,-3-22 0,0 1 2121,0-2-2121,3-1 0,-3-1 0,0-2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55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24575,'11'25'0,"10"41"0,-2-6 0,5 30 0,-17-30 0,-1 0 0,7 26 0,-6-6 0,0-1 0,7 3 0,-7-2 0,-1-44 0,-6-24 0,0-2 0,0-5 0,0 4 0,2-4 0,-2-5 0,7-26 0,-6-3 0,17-39 0,-10 23 0,16-15 0,-11 15 0,0 20 0,-4-4 0,-5 24 0,-1-4 0,0 5 0,0 1 0,3-1 0,-1 4 0,1-2 0,3 2 0,-4 0 0,5 2 0,38 32 0,-11-7 0,4 9 0,-2 1 0,-9-9 0,1 12 0,-29-31 0,-2 0 0,-3 8 0,-12 4 0,5-5 0,-41 16 0,22-17 0,-39 13 0,39-17 0,-7-3 0,26-8 0,-2 0 0,4 0 0,5 0 0,-1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56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24575,'9'0'0,"6"0"0,2 0 0,-3 0 0,4 0 0,-8 0 0,6 0 0,-4 0 0,24 0 0,-17-3 0,12 2 0,-16-1 0,-12 2 0,3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56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24575,'8'6'0,"3"6"0,12 59 0,-6 1 0,-2 15 0,-3 7-470,-7-30 1,-2 1 469,-1 1 0,-2 6 0,-1-7 0,-3-6 0,0-3 115,-2 6 1,-2-3-116,-9 32 0,8-24 0,-1 13 0,10-44 0,0-5 177,0-26 0,0 0 0,0-3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57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24575,'4'-5'0,"1"1"0,-1 2 0,0 2 0,1 0 0,-1 4 0,1-2 0,14 23 0,-11-14 0,14 21 0,-16-22 0,6 8 0,-9-10 0,5 7 0,-8-7 0,2 0 0,-2 7 0,-3-1 0,0 4 0,-2-6 0,1-3 0,-5-1 0,4-5 0,-6 3 0,7-6 0,-5 0 0,4 2 0,-1-2 0,-1 2 0,2-2-1696,-1 0 0,3 0 0,1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25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24575,'10'13'0,"34"37"0,-7-8 0,7 7 0,3 4 0,11 13 0,8 8 0,-30-28 0,-21-28 0,1 12 0,-12-22 0,5 18 0,-7-11 0,-2 0 0,-9 13 0,5-16 0,-21 28 0,-11 5 0,8-13 0,-20 13 0,22-32 0,0-1 0,2 2 0,16-11 0,-2 2 0,5-2 0,-1-1 0,3 0 0,1-2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58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7 233 24575,'3'-5'0,"-3"15"0,-4 9 0,1 0 0,1 4 0,2-18 0,0-2 0,4-24 0,-1 7 0,25-40 0,1 20 0,16-25 0,-11 21 0,-12 4 0,-14 16 0,-3 6 0,-1 1 0,-1 6 0,3 1 0,-6 2 0,2 2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59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99 162 24575,'7'3'0,"-1"-2"0,3-1 0,-2 0 0,2 0 0,6 0 0,-7 0 0,10-1 0,-4-6 0,-4 4 0,5-9 0,-12 9 0,5-10 0,-8 8 0,2-5 0,-2-4 0,0 5 0,-2-8 0,2 12 0,-4-5 0,3 3 0,-3-2 0,2-2 0,-1 4 0,-1-2 0,4 5 0,-4-1 0,1 3 0,-8 0 0,-1 2 0,-2 0 0,-4 0 0,2 3 0,-4 0 0,-1 5 0,8-4 0,1 1 0,-6 12 0,10-10 0,-19 17 0,25-16 0,-9 8 0,11-1 0,0 3 0,0 30 0,0-3 0,3 8 0,0 3 0,5 16 0,-3-23 0,3 2 0,21 39 0,-1-20 0,-3-20 0,1-4 0,-1-8 0,5-2 0,-21-30 0,-2-1 0,17 2 0,-14-4 0,12 0 0,38-3 0,-14-6 0,32-11 0,-46-1 0,-16 0 0,-16 9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1:16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9 24575,'-6'-4'0,"1"1"0,-2 1 0,3 2 0,0 2 0,-1 0 0,3 5 0,-2-2 0,1 5 0,1-5 0,0 7 0,2-6 0,0 4 0,2-3 0,0 0 0,4 1 0,-1-1 0,6 0 0,-6-3 0,3-2 0,-1 2 0,-3-3 0,5 7 0,-4-5 0,1 5 0,4 5 0,-6-4 0,9 12 0,-8-7 0,1 0 0,-3-3 0,-3-6 0,0-1 0,2 2 0,-2-1 0,2 2 0,-2-1 0,-2 1 0,0 0 0,-3-1 0,-3 2 0,1 0 0,-2 0 0,2-1 0,3-3 0,-5 0 0,4-1 0,-5-1 0,5-2 0,-4 0 0,4 0 0,-3 0 0,3 0 0,-5 0 0,4 0 0,-4 0 0,3 0 0,0-2 0,-1 1 0,3-1 0,-2 2 0,3-2-1696,-1 2 0,3-2 0,0 2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1:17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32 24575,'0'-7'0,"-2"0"0,-1 3 0,-1 0 0,0-1 0,-1 3 0,-1 0 0,1 2 0,-2 0 0,3 0 0,-1 2 0,-1 0 0,1 2 0,-3 1 0,3-1 0,-4 1 0,4-1 0,-1 0 0,3 3 0,1-2 0,2 1 0,0 0 0,2-1 0,3 3 0,-2-3 0,3 2 0,-2-3 0,-1-2 0,1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4:36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24575,'52'0'0,"10"0"0,10 0 0,10 0 0,4 0 0,7 0 0,-1 0 0,-10 0 0,-1 0 0,10 0 0,0 0-1119,-21 0 1,4 0 1118,10-1 0,8 1 0,-6 1 0,-3 2 0,-3 1 0,-13-1 0,3 0 0,-1 0 0,31 6 0,-4-1-263,-21-3 0,1-1 263,-6 1 0,4 0 0,-6-1 0,0-3 0,-1 0 0,29 2 0,0 1 0,-27-4 0,-1 0 0,18 0 0,3 0 0,0 0 0,-2 0 0,-17-3 0,0-1 0,27 0 0,-4 0 0,1-5 0,-40 3 0,1 1 0,36 3 0,-31-3 0,-3 4 0,1 2 0,2-1 1605,31 0-1605,-1 0 1158,-30 0-1158,6 0 0,-44 0 0,-14 0 0,0 0 0,4 0 0,2 0 0,-2 0 0,-4 0 0,-3 0 0,-3 0 0,0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4:38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24575,'13'0'0,"4"3"0,12-2 0,52 13 0,-9-5 0,-14-2 0,5 0 0,13 0 0,1-1-733,-9-5 0,3 0 733,8 3 0,6 1 0,-5 0 0,-3 0 0,-1-1 0,-10-1 0,3 0 0,0 0 0,26 5 0,-4-1 0,-21-6 0,2-1 0,2 3 0,7-1 0,-8 0 0,-7-1 0,-2-2 0,17 1 0,3 0 0,-2 0 0,-2 0 0,-17 0 0,1 0-3149,29 0 0,-2 0 3149,-39 0 0,-1 0 0,16 0 0,-6 0 0,-13 0 0,4 0 0,-37 0 0,-6-2 980,2 0-980,-4-1 6784,-1 1-6784,1 2 0,-3 0 0,7 0 0,-6 0 0,3-2 0,-1 2 0,-3-4 0,3 4 0,-5-2 0,0 2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4:44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24575,'-7'0'0,"5"0"0,13 0 0,3 0 0,17 0 0,1 5 0,8-4 0,48 15 0,-26-13 0,6 8 0,1 1 0,3-3 0,-8 0 0,0 1 0,6-3 0,20-2 0,-39 1 0,-2 0 0,23-3 0,-17 5 0,-2 0 0,3-7 0,12 9 0,13-3 0,-11 6 0,29-2 0,-35-4 0,8 3 0,8-3 0,-13 6 0,13-4 0,-41-2 0,-3-5 0,-19-2 0,-4 0 0,8 0 0,-12 0 0,4 0 0,-2 0 0,-4-2 0,4 2 0,-4-2 0,-3 2 0,-2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4:58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24575,'7'0'0,"-3"2"0,0 0 0,-1 11 0,0-6 0,0 4 0,-3-9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4:58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24575,'5'1'0,"-1"-2"0,2-3 0,-1-1 0,5-1 0,-2 1 0,2-3 0,-3 5 0,0-3 0,-5 9 0,0 5 0,-2 0 0,0 18 0,0-16 0,0 17 0,0-10 0,0 2 0,-5 5 0,4-4 0,-9 3 0,7-10 0,-2 0 0,-3-7 0,4-1 0,-6 2 0,5-5 0,-1 0 0,3-2 0,1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4:59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24575,'-2'7'0,"0"1"0,2-5 0,0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26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349 0 24575,'0'13'0,"-3"6"0,-6 10 0,-5 6 0,-9 15 0,-5 2 0,-9 4 0,-13 8 0,19-33 0,-7 3 0,29-27 0,-4-2 0,3 3 0,-7 9 0,-8 5 0,6-2 0,3-3 0,12-10 0,2-5 0,1 4 0,10 2 0,14 5 0,18 9 0,-13-8 0,8 1 0,-19-13 0,-4 3 0,8 0 0,-8-2 0,1 4 0,-1-5 0,-10 3 0,1-1 0,-4 0 0,2-1 0,-2-1 0,2-2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00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24575,'7'2'0,"-1"1"0,-3 1 0,-1 0 0,-2-1 0,0-1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01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24575,'2'16'0,"0"-7"0,-2 9 0,0-12 0,-3 16 0,0-13 0,-2 8 0,3-10 0,0-1 0,2-1 0,0-1 0,0 2 0,0-1 0,0 2 0,0-1 0,0-1 0,0 1 0,0 1 0,-2-4 0,-3 4 0,0-6 0,-3 7 0,3-5 0,-4 5 0,5-5 0,-3 3 0,3-5 0,-1 2 0,1-2 0,1 1 0,1-2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02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24575,'5'14'0,"-2"-4"0,0 8 0,-3 1 0,0 1 0,0 5 0,0-12 0,0 2 0,0-6 0,2-4 0,-2 5 0,4-9 0,-4 5 0,4-4 0,-3 3 0,3-1 0,0 1 0,1-1 0,3-2 0,-3 0 0,2-2 0,-1 0 0,-1 0 0,1 0 0,-3 0 0,-2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03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9 24575,'-7'7'0,"1"0"0,1-1 0,1 5 0,-1 1 0,2 0 0,0-1 0,3-3 0,0-3 0,4-2 0,1-4 0,2-3 0,-1-1 0,0 1 0,-1-1 0,1 1 0,-1-1 0,-1-1 0,-1 1 0,1-1 0,-2-1 0,0 2 0,0-3 0,-2 3 0,0-4 0,0 4 0,0-1 0,0 6 0,4 8 0,-3-2 0,6 13 0,-6-2 0,2-4 0,-3 0 0,0-11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03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24575,'-11'5'0,"0"3"0,4-3 0,3 4 0,2-3 0,2 1 0,0 4 0,0-4 0,0 3 0,2-3 0,-2 0 0,6 1 0,-5-3 0,5 3 0,-6-3 0,4 3 0,-3-3 0,1 2 0,-2-1 0,0-1 0,-2 3 0,-1-5 0,-1 3 0,-3-4 0,2 1 0,-5-1 0,3-2 0,-2 0 0,-2 0 0,4 0 0,0 0 0,3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04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24575,'9'0'0,"1"0"0,-5 0 0,4 0 0,-5 0 0,7 0 0,-4 0 0,2 0 0,-1 0 0,-3 0 0,1 0 0,-1-2 0,-3 1 0,0-1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04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24575,'0'9'0,"-3"8"0,-1-4 0,-4 10 0,4-3 0,-4 3 0,7-9 0,-3 0 0,3-5 0,-3-1 0,4 0 0,-2-2 0,4-3 0,-2-1 0,4-4 0,5-4 0,-5 4 0,5-1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05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24575,'13'2'0,"23"0"0,-17-2 0,12 0 0,-9 0 0,-9 0 0,8 0 0,-9 0 0,-4 0 0,-6 0 0,0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05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24575,'2'18'0,"0"60"0,-2-2 0,-5-2 0,-2 1 0,-1 7 0,-10 8 0,9-51 0,4-18 0,1-11 0,4-5 0,-2 0 0,2-3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14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24575,'-4'4'0,"-13"10"-9831,9-7 8341,-21 18 4308,22-17-2818,-11 10 1719,12-7-1719,1-3 0,2 5 0,3-8 6784,2 5-6784,1-4 0,2 9 0,2-5 0,-2 2 0,7 5 0,-2-4 0,13 13 0,-2-4 0,5 0 0,1-6 0,-7-6 0,-3-1 0,9 0 0,-1-1 0,23 1 0,-19-3 0,8-3 0,5-3 0,4 5 0,53-4 0,-40 5 0,0-5 0,-2-2 0,-6 1 0,17 0 0,-40 0 0,-13 0 0,-2-4 0,-7 1 0,1-3 0,-5 1 0,0 1 0,-2-1 0,2 1 0,-1-1 0,3 1 0,-4-2 0,2 1 0,-2-2 0,0-1 0,0-4 0,0-7 0,0 6 0,-2-4 0,1 11 0,-1-2 0,-1-1 0,2 4 0,-5-7 0,3 4 0,-1-1 0,-26-22 0,19 20 0,-29-22 0,31 28 0,-9 0 0,-14-5 0,3 8 0,-24-10 0,27 11 0,-1-3 0,21 4 0,-1 0 0,-2 0 0,2 2 0,-2-2 0,-8 5 0,1-2 0,-11 3 0,7 0 0,-41 2 0,13 2 0,-33 3 0,10 3 0,15-4 0,5-2 0,26-1 0,11-6 0,8 3 0,1-2 0,1 1 0,0 1 0,-1-1 0,1-1 0,1-2 0,1-2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28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5 24575,'11'-2'0,"-4"0"0,3 2 0,-5 0 0,3 0 0,-3 0 0,3 2 0,-3 0 0,15 16 0,-13-11 0,12 18 0,-14-17 0,-2 3 0,2 2 0,-5-1 0,3 7 0,-3-6 0,-4 4 0,-5-5 0,-47 30 0,8-17 0,-36 21 0,37-27 0,8-4 0,19-8 0,8-2 0,8-2 0,13 3 0,41 10 0,-1-2 0,20 3 0,7 2 0,-23-7 0,0 0-347,26 3 1,5 1 346,13 4 0,-3-3 0,-31-10 0,-3-2 0,15 7 0,-9-2 0,-24-10 0,-30 0 0,-9 0 0,-1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27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24575,'36'-5'0,"-5"0"0,-8 5 0,-7 0 0,-1 0 0,-4 0 0,-2 0 0,10 2 0,-8-1 0,20 1 0,-21-2 0,16 0 0,-11 2 0,5-1 0,3 2 0,-10-3 0,2 0 0,1 0 0,-7 0 0,21 0 0,-15 0 0,6 0 0,-1 0 0,-14 0 0,7 0 0,-8 0 0,-1 0 0,1 0 0,-1 0 0,0 0 0,1 0 0,-3 0 0,0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35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24575,'11'0'0,"-4"0"0,3 0 0,-3 0 0,0 0 0,3 2 0,-4 1 0,9 2 0,-1 3 0,25 2 0,34 20 0,-3-8 0,20 8 0,1-6 0,-22-10 0,-18-3 0,-3-1 0,-2 1 0,-4-1 0,-5-3 0,-9-6 0,16 4 0,-14-5 0,-7 0 0,-1 3 0,-9-3 0,9 6 0,-9-2 0,5-1 0,-6 0 0,-3-1 0,-3-1 0,-1 1 0,5-1 0,2 0 0,-2 1 0,10 1 0,-7-3 0,10 3 0,-8-3 0,1 0 0,-1 3 0,-6-2 0,14 5 0,-9-6 0,3 3 0,9-3 0,-18 0 0,14 0 0,-17 0 0,3-2 0,-3 2 0,1-2 0,0 2 0,-1 0 0,5 0 0,-4 0 0,4 0 0,4 0 0,-4 0 0,28 0 0,-23 0 0,23 0 0,-29 0 0,4 0 0,-5-2 0,-3 1 0,8-1 0,-8 0 0,3 2 0,-1-2 0,-3 0 0,5 1 0,-4-3 0,1 4 0,0-2 0,-1 0 0,1 1 0,7-1 0,-6 2 0,8 0 0,-2 0 0,-4 0 0,13 0 0,-14 0 0,16 0 0,-8 0 0,2 0 0,9 0 0,-17 0 0,18 0 0,-19 0 0,4 0 0,-2 0 0,-6 0 0,7 0 0,-4 0 0,0 0 0,1 0 0,-5 0 0,3-2 0,-3 2 0,-1-2 0,-1 2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58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59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24575,'0'72'0,"0"-8"0,0 4 0,4-11 0,0 3-711,-1 21 0,2 3 711,6 0 0,1-3 0,-7-22 0,0-1 0,5 16 0,-1-8 463,-7-15-463,3-5 235,-5-32-235,0 5 0,0 3 0,0-1 724,0 4-724,0-10 0,0-2 0,2-2 0,-1-6 0,2 5 0,0-3 0,-1 0 0,2 3 0,-3-4 0,5 2 0,-4-6 0,5 0 0,22-2 0,-2 0 0,50 0 0,-29 0 0,21 0 0,-34 0 0,-5 0 0,21 0 0,-5 0 0,53 0 0,-30 0 0,16 0 0,-48 0 0,-8-2 0,-22 0 0,2-1 0,-5 1 0,-1 2 0,-1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6:01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24575,'-3'23'0,"2"-8"0,-2 0 0,3 1 0,0-5 0,0 15 0,0-15 0,3 11 0,3-6 0,-2-2 0,7 2 0,-6-10 0,10 6 0,37 11 0,6 1 0,5-5 0,4-2 0,27-2 0,-36-7 0,-4-3 0,-10-5 0,-16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6:02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24575,'0'16'0,"0"1"0,0-3 0,0 4 0,0-3 0,0 8 0,0-7 0,0 24 0,0-20 0,0 12 0,2-11 0,-1-6 0,4 3 0,-5-6 0,5 3 0,-4-7 0,4 4 0,-5-6 0,2-2 0,-2-3 0,0-6 0,0-2 0,3-12 0,-2 3 0,4-9 0,-1 5 0,0 5 0,1-5 0,0 12 0,-1-10 0,2 11 0,-4-2 0,4 3 0,-3 1 0,3-2 0,0 3 0,0 2 0,4-2 0,-5 3 0,1-1 0,3 2 0,-4 0 0,5 0 0,-5 2 0,1-1 0,1 2 0,-2 2 0,1 4 0,-2-2 0,1 1 0,1 0 0,-1-2 0,-1 4 0,-2-5 0,-2 5 0,0-4 0,0 2 0,0-4 0,-4 1 0,1-3 0,-12 3 0,9-4 0,-7 1 0,8-2 0,1 0 0,-1 0 0,1 0 0,-1 0 0,-1 0 0,1 0 0,-3 0 0,3 0 0,-4 0 0,4 0 0,-1 0 0,1 0 0,1 0 0,-1 0 0,3 2 0,0 3 0,5 6 0,3 3 0,1-1 0,5 1 0,0-5 0,-2 0 0,11 4 0,-14-9 0,10 4 0,-12-7 0,2 1 0,-3-2 0,0-2 0,1 1 0,1-4 0,-1 2 0,1-4 0,-3 5 0,-1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6:03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24575,'15'0'0,"2"0"0,-5 0 0,6 0 0,-3 0 0,-1 0 0,1 0 0,-7 0 0,10 0 0,-11 0 0,1 0 0,-1 0 0,-3 0 0,3 0 0,-1 0 0,-1 0 0,1-2 0,-1 1 0,-1-3 0,1 4 0,-1-6 0,-2 5 0,0-3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6:04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24575,'7'6'0,"3"3"0,-2 20 0,3 0 0,7 49 0,-8-40 0,1 14 0,-8-32 0,-3-9 0,0 4 0,2-8 0,-2-3 0,2-2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6:04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0 24575,'11'0'0,"0"0"0,2 6 0,-5-3 0,12 11 0,-10-1 0,10 9 0,-11-6 0,2 6 0,-5-4 0,-3 3 0,0 30 0,-14-6 0,-8 26 0,-30 14 0,1-22 0,-6 8 0,14-31 0,19-19 0,3-1 0,13-15 0,0 3-1696,1-5 0,4-1 0,-2-2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6:09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24575,'13'5'0,"-3"-2"0,8 0 0,-8-3 0,36 3 0,-5 3 0,15-1 0,6 0 0,22 9 0,-21-7 0,5 0 0,9 4 0,-1 0 0,-17-3 0,2 1-244,4 2 0,6 2 0,-7-2 244,-5-2 0,-3 0 0,10 5 0,2 0 0,13 1 0,-2-1 0,-24-5 0,1 0 0,8 2 0,6 2 0,-5-2 0,-1-2 0,-3-1 0,15 3 0,3 0 0,10 1 0,-3-2 0,-21-4 0,0-1 0,12 6 0,-2-2 0,-17-8 0,-3 0 0,44 12 0,-43-9 0,4 0 0,25 6 0,2 2 0,-23-3 0,4 0-2181,11 1 1,10 0 0,-7 0 2180,-4-1 0,-2 0 0,-10-1 0,3 1 0,1-2-234,3-3 1,0-2 0,-3 1 233,12 1 0,1-1 0,0-2 0,6-1 0,-8-1 0,-6 1 0,-1 0 0,-1 0 0,4 0 0,-6 0 0,-4 0 0,-4 0 0,14 0 0,-1 0 0,-18 0 0,-4 0 0,35 0 231,-33 1 1,-1-2-232,21-4 6425,5 3-6425,-14-9 1085,-23 10-1085,17-12 0,-18 5 0,18-6 0,-11 4 0,0 1 0,32-6 0,1 2 0,3-1 0,-32 3 0,0-1 0,21 0 0,3 0 0,-6-1 0,-1-2-255,-14 3 0,1 1 255,28-4 0,-1 1 0,-32 2 0,-3 1 0,11 0 0,0 2 0,-4 1 0,-2 2 0,36-1 0,-17 1 0,2 0 0,-25 2 0,1-1 0,24-1 0,0-1 0,-25 0 0,-1-1 0,10 2 0,1-1 0,2-3 0,-2-1 0,-10 3 0,1 0 0,24-2 0,-2 0 0,7-4 0,-26 10 0,0 0 0,-3-2 0,-1 1 0,30 4 0,-16-5 0,-2 1 0,6 3 0,22-3 0,-44 5 0,-7 0 0,-20 0 0,-8 0 0,-4 0 127,-3 0 1,-3 0-1,0 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27:18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24575,'42'0'0,"-2"0"0,-10 0 0,14 0 0,45 0 0,-18 0 0,0 0 0,4 0 0,-25 0 0,1 0-1178,34 0 0,12 0 1178,-3 2 0,8 1 0,-3 0-1113,-17 0 0,-2 0 1,9 1 1112,1 0 0,10 1 0,4 1 0,-3-1 0,-9 1 0,7 1 0,-7-1 0,4 1 0,-3 0 0,4 0 0,3 0 0,-3-2 0,-3-1 0,1-2 0,-4 0 0,-4 1 0,-2 0 0,-5-1 0,6 1 0,7-3 0,8 0 0,-3 0 0,-13 0 0,1 0 0,-6 0 0,-6 0 0,2 0 0,-10 0 0,24 0 0,-10 0 0,-45 0 1921,-23 0-1921,-2 0 3773,-3 0-3773,6 0 0,4 0 0,-2 0 0,32 0 0,-7 0 0,31 0 0,18 0 0,-11 0 0,-19 0 0,1 0 0,18 0 0,11 0 0,-23 0 0,-29 0 0,-3 0 0,-28 0 0,2 0 0,0 0 0,2 0 0,-5 0 0,1 0 0,-2 0 0,2 0 0,-1 0 0,1 0 0,-1 0 0,-1 0 0,0 0 0,1 0 0,-3 2 0,0 0 0,1 11 0,3 19 0,-3 19 0,-2 8 0,2-7 0,0 2 0,-3 29 0,0 6-729,-1-18 0,1 1 0,1-2 729,2 13 0,1 0 0,-3-13 0,-1 4 0,1-6 0,3 2 0,-1-5 0,-3-1 0,0-2-72,0 0 1,0 2 71,3 22 0,1 0 0,-3-22 0,0 0-261,2 31 1,1-2 260,-4-41 0,0-3-27,0 11 1,0 0 26,0 1 0,0-2 0,0 34 0,0-15 0,0 1 2101,0 13-2101,0-33 0,0 2 0,0 0 0,0-2 0,0 33 0,0-13 0,0-1 0,0 5 0,0 16 0,0-41 155,0-29-155,0 9 586,0-30-586,0 5 62,0 2-62,0-9 0,0 24 0,0-20 0,0 19 0,0-19 0,0 3 0,0 2 0,0-2 0,0 10 0,0-8 0,0 5 0,0-10 0,0 3 0,0 2 0,0-8 0,0 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28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0 24575,'5'5'0,"0"7"0,-3-3 0,4 11 0,-5-2 0,2-4 0,-6 15 0,2-19 0,-7 19 0,1-14 0,-12 11 0,-3-5 0,-3 1 0,-2-4 0,14-10 0,-9 2 0,6-7 0,-4 4 0,-5-1 0,12-2 0,-7 1 0,12-4 0,-5 2 0,6-5 0,2 1 0,4-1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6:11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24575,'28'3'0,"22"-2"0,-2 2 0,5 3 0,39 8 0,1 0 0,2 2-279,-39-4 0,-1 0 279,24 3 0,4-1 0,0-2 0,-3-2 0,-25-1 0,0-2 0,22 2 0,-3-2 0,0-1 138,-21-6-138,-21 0 0,-17 0 0,-8 0 0,11 0 0,-10 0 420,7 0-420,-8 0 0,0 0 0,-3 0 0,-2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6:17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24575,'18'-2'0,"7"-4"0,20-3 0,45 3 0,-8 0 0,-5 6 0,5 0-379,-24 0 1,-1 0 378,14 0 0,4 0 0,16 0 0,-1 0 0,-25 0 0,2 0 0,11 2 0,7 1 0,-7-1 0,-11-1 0,-2 0 93,25 3 0,2-1-93,-18-3 0,-3 0 0,-9 0 0,1 0-251,28 0 1,-1 0 250,-36 0 0,-3 0 0,15 0 0,0 0 0,-9 0 0,-2 0 0,36 6 0,-21-5 0,0 0 0,21 11 278,-40-10 0,0-2-278,1 3 0,-4 0 0,22-3 0,-11 0 0,0 0 516,11 0-516,-16 0 0,0 0 0,13 0 0,14 0 0,-31 0 0,0 0 0,22 0 0,-8 0 0,0 0 0,5 0 0,22 0 0,-20 0 0,-30 0 0,7 0 0,-33 0 0,-1 0 0,1 0 0,-9 0 0,4 0 0,-5 0 0,-1 0 0,-2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7:17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24575,'7'0'0,"-1"0"0,7 0 0,-6 0 0,17 0 0,-11 0 0,4 0 0,3 0 0,-12 0 0,16 0 0,-8 0 0,7 0 0,0 0 0,-9 0 0,11 0 0,-11 0 0,5 0 0,3 0 0,-7 0 0,13 0 0,-15 0 0,6 0 0,-12 0 0,2 0 0,1 0 0,2 0 0,7 0 0,-6 0 0,2 0 0,-6 0 0,-2 0 0,3 0 0,-5 0 0,2 0 0,-1 0 0,-1 0 0,1 0 0,-3 0 0,-1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7:33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 24575,'-9'4'0,"3"-1"0,-8 1 0,-2 0 0,2-1 0,-3 2 0,10-4 0,-2 1 0,2-2 0,3 4 0,2-2 0,2 9 0,0-4 0,0 2 0,0 8 0,0-10 0,0 18 0,0-18 0,0 15 0,0-6 0,0-2 0,0 16 0,0-21 0,0 12 0,0-14 0,0 0 0,0 3 0,0-5 0,0 4 0,0-1 0,2-3 0,-2 4 0,2-5 0,0-1 0,5-2 0,-2-1-1696,5 0 0,-7 0 0,1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7:35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24575,'0'7'0,"0"1"0,0 1 0,0-2 0,0 3 0,0-5 0,0 2 0,0-1 0,0-1 0,0 3 0,0-3 0,-2 3 0,-3 1 0,0-2 0,-5 6 0,3-6 0,-2 2 0,4-3 0,3-4 0,2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7:36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24575,'14'-2'0,"-2"1"0,6-2 0,-6 3 0,15-6 0,-17 3 0,20-8 0,-22 8 0,6-2 0,-7 5 0,-2 0 0,3 0 0,-3 0 0,1 0 0,-1 0 0,-3 0 0,0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7:37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24575,'11'7'0,"1"8"0,-1 1 0,-1 17 0,2-2 0,-4 0 0,-2-8 0,-4-2 0,-2-7 0,0 3 0,0 2 0,2-10 0,-1 8 0,1-9 0,0 2 0,-2-5 0,2 1 0,-2-4 0,0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7:38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32 24575,'17'0'0,"3"0"0,-12 0 0,10 0 0,-12 0 0,7 0 0,-6-2 0,2-1 0,-2 1 0,3-2 0,-5 3 0,4-3 0,-3 2 0,-1-1 0,3-1 0,-3 4 0,1-2 0,-1 2 0,-1 0 0,2-2 0,-1 1 0,2-1 0,-3 2 0,0 0 0,1 2 0,-1 3 0,-1 8 0,-1-4 0,0 10 0,2-2 0,-1-3 0,0 9 0,-3-9 0,0 0 0,0 6 0,0-7 0,2 12 0,-1-11 0,1 8 0,-2-8 0,0-1 0,0 9 0,0-15 0,0 6 0,0 0 0,0 0 0,3 10 0,-3-10 0,3 0 0,-1-5 0,-1-2 0,1 4 0,-2-5 0,0 3 0,-2-3 0,-1 0 0,-10-1 0,4-3 0,-39 2 0,7-3 0,-30 0 0,15 0 0,2 0 0,8 0 0,-29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7:53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24575,'14'0'0,"12"0"0,-13 0 0,15 0 0,-22 0 0,5 0 0,-5 0 0,-1 0 0,2 0 0,-1 0 0,-1 0 0,3 0 0,-1 0 0,0 0 0,1 0 0,-3 0-1696,-1-2 0,-2 2 0,-2-2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7:54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24575,'0'15'0,"0"7"0,0-9 0,0 2 0,-2 0 0,-1-3 0,-2 2 0,2-2 0,1-4 0,2 0 0,0-2 0,0 0 0,0-4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30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24575,'17'0'0,"-4"0"0,-4 0 0,-5 0 0,8 0 0,-6 2 0,4-2 0,0 4 0,0-2 0,1 1 0,4 4 0,-5-1 0,2 2 0,4 6 0,-9-6 0,5 5 0,-2 1 0,-4-7 0,10 14 0,-9-13 0,4 6 0,-5-6 0,-1-1 0,-1 1 0,-2-1 0,2 1 0,-3-3 0,2 3 0,-2-3 0,3 3 0,-4-3 0,4 3 0,-1-3 0,1 5 0,0-5 0,-1 4 0,2-1 0,0-3 0,6 7 0,-4-7 0,3 4 0,1-3 0,-2-1 0,6 3 0,-6-3 0,-1-1 0,9-2 0,-8-2 0,10 0 0,-12 0 0,1 0 0,-1 0 0,-2 0 0,3 0 0,-2-4 0,1 3 0,-1-5 0,3 2 0,-4 1 0,7-3 0,-5 4 0,2-3 0,-1-1 0,-3 3 0,1-5 0,-4 5 0,2-1 0,-3 2 0,1 2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7:55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24575,'9'0'0,"-2"0"0,-1 0 0,-1 0 0,-1 3 0,-1 2 0,-1 2 0,-2 1 0,0 6 0,0-6 0,-4 9 0,1-9 0,-4 0 0,-1 3 0,2-6 0,-4 5 0,5-7 0,3 1 0,2-2 0,11-2 0,2 2 0,16-2 0,-6 3 0,7-2-6784,-15 2 6784,2-3 0,-11 0 0,7 0 0,-10 0 0,1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7:56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24575,'5'9'0,"-1"1"0,-4-1 0,0-1 0,-4 4 0,3-7 0,-3 3 0,2-3 0,0-1 0,-3 1 0,1-1 0,-2-2 0,1 2 0,-2-3 0,3 1 0,-1-2 0,3 0 0,0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7:57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24575,'9'4'0,"-2"-3"0,-1 7 0,2-1 0,-2 0 0,6 8 0,-5-5 0,0 2 0,0 0 0,-4-5 0,2 2 0,1 1 0,-5-4 0,4 6 0,0-5 0,2 6 0,-1-6 0,3 1 0,-4-1 0,1-2 0,0 3 0,-1-5 0,1 1 0,1-2 0,-2-2 0,3 2 0,-3-2 0,1-2 0,1 0 0,-3-1 0,1 1 0,-3 2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05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24575,'25'0'0,"2"0"0,24 0 0,7 0 0,38 0 0,-17 3 0,7 1-752,-15-1 0,2-1 1,-1 2 751,14 4 0,5 1 0,-17-2 0,9 1 0,-1 1 0,-8-1 0,17 5 0,-2 2 0,7 2 0,7 3 0,-11-2 0,-13 0 0,-4 1 0,17 3 0,0 1-56,-8-3 0,-5-2 56,-26-5 0,2-1 0,34 3 0,0-2 0,-36-9 0,-3 0 0,11-1 0,2 0 0,5-3 0,-5 0 0,2 0 0,25 0 0,-70 0 0,-3 0 1656,-2 0-1656,-8 0 711,4 0-711,-5 0 0,1 0 0,1 0 0,-1 0 0,2 0 0,-4 0 0,-3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06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24575,'36'8'0,"11"-4"0,16 7 0,-4 2 0,3 1 0,-11-5 0,4 2-524,12 6 0,7 4 0,-6-3 524,-6-7 0,-1-2 0,27 9 0,6 1 0,-1-3 0,-2-2 0,-21-1 0,4 1 0,8 2 0,8 3 0,-2 0 0,-17-2 0,-1 0 0,-1-1 0,1-1 0,1-1 0,-2 0 0,26 6 0,-6-2 0,-19-7 0,-6-2 0,27 1 510,-6 2-510,-46-12 260,-22 0-260,9 0 0,-18 0 0,16 0 802,-17 0-802,2 0 0,1 0 0,-4 0 0,0 0 0,-4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07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24575,'33'0'0,"21"0"0,1 0 0,26 0 0,-30 3 0,0 0 0,40 5 0,-7 2 0,1 1 0,-30-3 0,-2 1 0,17 4 0,3 1-270,4-2 0,-3 0 270,-22-2 0,4 2-388,19 3 1,10 1 0,-7-2 387,-9-4 0,-1 1 0,10 3 0,8 3 0,-9-4 0,-17-4 0,-3-1-309,18 5 1,1 2 308,-3 0 0,-3 0 0,-12-2 0,2-1 0,35 6 0,0-1 0,-36-8 0,-3-1 0,11 0 0,0-2 0,-4-1 0,-5-3 0,24-2 0,1 0 367,-44 0-367,-24 0 1278,-1 0-1278,-8 0 674,2 0-674,-3 0 0,-3 0 0,0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08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24575,'9'0'0,"14"4"0,60 22 0,11-1 0,-21-7 0,13 2 0,-4 0-1300,7 3 0,2-1 1300,-9-5 0,6 0 0,0 1 0,0 1 0,0 1 0,-5-2 0,11 2 0,2-2 0,-24-5 0,8-1 0,-1 1 0,-9-2 0,9 2 0,-2-1-216,-11-3 1,3-1-1,-1-1 216,23 1 0,-8 0 0,9 3 0,-27-5 0,-12-1 0,-39-1 0,2-2 1847,-7 0-1847,-1-1 1400,-2 3-1400,0-4 0,-3 2 0,1-2 0,-2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09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24575,'9'-2'0,"-4"0"0,10 2 0,54 12 0,-6-3 0,22 1 0,8 0 0,-33-6 0,0 0 0,17 0 0,1-1 0,-8-3 0,-9 0 0,-3 0 0,19-3 0,-67 2 0,4-2-1696,-8 3 0,-3 0 0,-1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46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24575,'6'-4'0,"-1"2"0,5-2 0,-3 3 0,2-1 0,6 2 0,-2 0 0,13 0 0,23 0 0,10 0 0,0 0 0,4 0 0,30 0 0,-18 0 0,0 0 0,-25 0 0,1 0 0,29 0 0,1 0 0,-27 0 0,-2 0 0,13 0 0,1 0 0,-14 0 0,-2 0 0,39 0 0,-28 0 0,-1 0 0,19 0 0,11 0 0,-27 0 0,-1 0 0,1 0 0,27 0 0,-39 0 0,10 0 0,-34 0 0,-15 0 0,24 0 0,-24 0 0,24 0 0,38 0 0,-2 0 0,-3 0 0,2 0 0,10 0 0,-26 0 0,0 0 0,38 0 0,-5 0 0,-23 0 0,1 0 0,25 0 0,-21 0 0,0 0 0,21 0 0,-8 0 0,-21 0 0,-39 0 0,11 0 0,-18 0 0,-3 0-6784,0 0 6784,-7 0 0,12 0 0,-4 0 0,2 0 0,4 0 0,13 0 0,-14 0 6784,19 0-6784,-29 0 0,2 0 0,-9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9:09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24575,'5'-3'0,"10"1"0,-8 2 0,12 0 0,-7 0 0,-2 0 0,5 0 0,-10 0 0,7 0 0,-5 0 0,2 0 0,6 0 0,-2 0 0,11 0 0,-11 0 0,2 2 0,-6-1 0,-2 1 0,5-1 0,-7 0 0,6 3 0,2-1 0,-4 0 0,10 0 0,-13-3 0,7 0 0,-8 0 0,3 0 0,-3 0 0,2 0 0,-1 0 0,-1 0 0,1 0 0,-1 0 0,-3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31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1 24575,'7'0'0,"-1"0"0,-4 2 0,0 0 0,-4 8 0,0-2 0,-6 11 0,1-9 0,-6 10 0,-6 0 0,4-7 0,-12 9 0,7-5 0,-2 0 0,5 0 0,7-7 0,1-5 0,2 1 0,-10 1 0,10-4 0,-5 2 0,3-3 0,2 0 0,-6 5 0,4-3 0,-2 3 0,1-1 0,3-3 0,-6 4 0,6-4 0,-2 2 0,1-2 0,3 0 0,-3 1 0,3-1 0,-1-1 0,3-2 0,1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9:17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24575,'9'0'0,"-3"2"0,-1 0 0,-3 1 0,-2-1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9:18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24575,'7'-2'0,"-1"0"0,5 2 0,-4 0 0,4 2 0,-6-2 0,8 5 0,1-4 0,-1 1 0,9 1 0,-9-2 0,2 2 0,0-3 0,-8 0 0,11 0 0,-10 0 0,5 0 0,-7 0 0,-1 0 0,0 0 0,-3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9:18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24575,'13'20'0,"1"18"0,1 34 0,0 7 0,-8-10 0,-2 2 0,2 13 0,-7-30 0,0 1 0,0 36 0,-5-32 0,4 7 0,-4-37 0,5-19 0,0 3 0,0-10 0,0 1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9:20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22 144 24575,'3'7'0,"1"-1"0,-2-3 0,1 1 0,-3-2 0,-3 1 0,-3-1 0,1-2 0,-2 0 0,1-4 0,3 1 0,-1-6 0,4 2 0,0 0 0,8-8 0,7-3 0,7-1 0,-4 2 0,-3 12 0,-10 3 0,1 2 0,-1 2 0,-5 4 0,0 0 0,-5 2 0,1-6 0,-3-4 0,4-1 0,-1-10 0,4 3 0,0-2 0,0 2 0,2 7 0,3 3 0,-2 3 0,1 3 0,-4 2 0,-2-2 0,-1 2 0,-1-6 0,-1-5 0,0-8 0,2 1 0,0-7 0,3 9 0,0-4 0,2 6 0,3 5 0,-2 3 0,0 5 0,-3 6 0,0-5 0,0 2 0,-2-12 0,2 3 0,-2-5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9:23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531 0 24575,'-13'0'0,"-12"0"0,-34 0 0,1 0 0,-41 0 0,42 0 0,-5 3 0,40-2 0,8 1 0,10-2 0,2 4 0,0 10 0,2 1 0,-5 18 0,-2 8 0,-5 22 0,4 0 0,2 5 0,2-15 0,0 2 0,-3 24 0,0 5 0,3-1 0,0-2 0,-4-16 0,0 0-490,0 32 0,2-4 490,-3 1 0,6-39 0,0 0 0,3 25 0,0-36 0,0 6 0,0-43 0,0 0 0,0-1 0,2-1 980,0 1-980,3-3 0,-1-1 0,4 0 0,-2-2 0,18 6 0,29 6 0,-5-1 0,39 5 0,-32-5 0,16 1 0,1 1 0,-35-6 0,1-1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29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24575,'11'-7'0,"0"-1"0,-4 3 0,8-5 0,-7 4 0,8-2 0,-10 4 0,1 1 0,-5 5 0,6 16 0,-2 9 0,3 7 0,0-4 0,-6-11 0,0 1 0,-3-12 0,0 7 0,2-10 0,0-1 0,3-2 0,-3-4 0,2 2 0,0-6 0,3 1 0,0-2 0,3-3 0,-4 4 0,6-6 0,-7 7 0,6-8 0,-7 8 0,3-5 0,-1 3 0,-1 0 0,1-2 0,-3 4 0,-1 3 0,0 4 0,-2 14 0,2-5 0,-2 29 0,0-11 0,0 20 0,-3-13 0,2-11 0,-7 1 0,4-17 0,-5 12 0,3-11 0,0 2 0,-3 1 0,2-8 0,1 1 0,-3-2 0,4-3 0,-3 1 0,1-4 0,0-1 0,-1-1 0,1-1-1696,0 1 0,2 1 0,3 1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30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24575,'11'0'0,"0"2"0,-5 3 0,-1 0 0,1 3 0,-1-1 0,-3 2 0,0-5 0,-2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30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24575,'7'0'0,"-1"0"0,5 0 0,-6 0 0,10 0 0,-8 0 0,2 0 0,-1 0 0,-3 0 0,1 2 0,-1 3 0,-3 2 0,0 8 0,-2 0 0,0 8 0,-2-7 0,-3 6 0,-1-14 0,-5 12 0,4-10 0,-2 2 0,1-4 0,3-6 0,-6 0 0,6-2 0,-5-2 0,1-7 0,2 3-1696,-5-12 0,8 14 0,-2-4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32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24575,'4'16'0,"-1"3"0,-3 12 0,0-14 0,0 21 0,0-25 0,0 2 0,0 7 0,-2-13 0,1 8 0,-1-10 0,2-1 0,2-3 0,1-1 0,3-2 0,-1 0 0,-1 0 0,-2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33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26 24575,'0'6'0,"2"1"0,-4 2 0,0-3 0,1 1 0,-1-3 0,2 1 0,0-1 0,2 2 0,1-3 0,1 3 0,0-5 0,-1 2 0,1 0 0,-2-1 0,3 0 0,1-2 0,-1 0 0,1 0 0,2 0 0,-2 0 0,2-4 0,-2-1 0,-3-3 0,1 1 0,-4-4 0,0 4 0,0-2 0,0 1 0,0 3 0,-2-4 0,2 4 0,-2-1 0,2-1 0,-2 4 0,1-2 0,-3 4 0,4 3 0,1 8 0,2 4 0,6 9 0,-5-9 0,5 12 0,-6-19 0,6 14 0,-3-11 0,0 2 0,0-3 0,-1-7 0,-1 0 0,-2-4 0,0-1 0,-2 1 0,0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2:33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24575,'7'0'0,"1"-3"0,-1 2 0,2-7 0,-1 5 0,3-6 0,-4 5 0,3-3 0,-5 3 0,1-1 0,1 1 0,-1 2 0,1 0 0,-1 2 0,-1 0 0,-1 0 0,2 0 0,-1 0 0,1 0 0,0-2 0,-1 1 0,0-1 0,-3 2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34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24575,'-2'7'0,"-2"3"0,-1-4 0,-2 4 0,3-3 0,1 4 0,1-4 0,2 1 0,0 0 0,2 0 0,3 4 0,-2-4 0,4 2 0,-2-1 0,2-4 0,-1 5 0,1-5 0,-4 2 0,3 3 0,-6-5 0,2 5 0,0-5 0,-2 2 0,2-3 0,-5 0 0,-4-1 0,-7-1 0,4-2 0,-6 0 0,9-2-1696,0-1 0,3 1 0,4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34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24575,'16'3'0,"-1"1"0,6 2 0,26 7 0,-11-4 0,32 6 0,-39-9 0,3 0 0,-24-5 0,-1 1 0,-1-2 0,-5 0 0,-2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34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24575,'8'14'0,"1"10"0,6 45 0,-1 0 0,-7-5 0,-1 2 0,0 26-4252,-6-40 1,0-2 4251,0 13 1719,0-27-1719,0-15 0,2-13 0,0-5 0,3 1 0,-1-4 6784,0 0-6784,3 0 0,-1-2 0,-1-4 0,-1 0 0,-4-4 0,0 7 0,0-1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35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8191,'7'-2'0,"8"0"5063,-8 2-5063,14 0 2818,-12 0-2818,4 0 0,-4 0 1719,-5 0-1719,3 0 6784,6 0-6784,0 0 0,6 0 0,-5 0 0,-4 0 0,-1 0 0,-2 0 0,-3 0 0,-2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36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24575,'9'4'0,"5"7"0,2 14 0,25 55 0,-12-8 0,-10-22 0,0 3 0,-5-2 0,-3-2 0,-3 11 0,3 22 0,-11-56 0,0 5 0,0-21 0,0 2 0,0-4 0,0-5 0,0-2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9:25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740 12 24575,'18'0'0,"-3"0"0,11-3 0,-11 0 0,0 0 0,-4 1 0,-4 2 0,3 0 0,-7 2 0,1 2 0,-4 1 0,0 8 0,-3 3 0,3 5 0,-8 6 0,4-7 0,-2-1 0,0 17 0,1-7 0,-10 58 0,2-27 0,-5 30 0,5 1 0,6-22 0,1-5 0,1 0 0,4 8 0,-5 18 0,6-30 0,0-32 0,0 8 0,0-22 0,0 0 0,0 2 0,0-9 0,0 1 0,0-1 0,0-2 0,0 3 0,0-1 0,0 3 0,2-2 0,-1 0 0,1-2 0,-2-1 0,0 3 0,0-3 0,0 4 0,0-5 0,0 3 0,0-3 0,0 1 0,0 1 0,0-1 0,0 1 0,-2 0 0,-1-3 0,-12 1 0,-8 1 0,-22 2 0,-46-2 0,10 1 0,2-5 0,-1-2 0,26 1 0,2 0 0,-18 0 0,6 0 0,8 0 0,18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0:08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1 24575,'-12'10'0,"4"-4"0,-7 6 0,10-7 0,-4 3 0,5-3 0,-2 3 0,1-3 0,-2 1 0,3 1 0,-1-2 0,-1 3 0,1-3 0,-2 1 0,3 0 0,0 1 0,-4 9 0,3-8 0,-2 7 0,-4-1 0,5 1 0,-5-1 0,8-1 0,1-8 0,2 4 0,0-3 0,0 1 0,0 8 0,0-2 0,2 6 0,-2-7 0,4-2 0,3-1 0,-2-4 0,12 9 0,-9-10 0,12 7 0,-3-1 0,-4-5 0,6 6 0,-11-8 0,9 5 0,16 2 0,1-1 0,43 15 0,-29-6 0,11 2 0,-33-8 0,-14-9 0,1 1 0,-8-3 0,3 1 0,-1 0 0,-3-2 0,3 2 0,-3-2 0,1 0 0,0-11 0,-2 7 0,-1-9 0,-2 8 0,2 1 0,-1-5 0,1 4-1696,-2-3 0,0 5 0,0 1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0:14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3 24575,'-5'7'0,"1"-1"0,-3 0 0,2 1 0,-3 4 0,3-6 0,-3 7 0,5-8 0,-3 4 0,3-2 0,1-1 0,-2 5 0,3-4 0,-1 2 0,2-2 0,-2 1 0,2 2 0,-2 4 0,2-5 0,0 7 0,2-7 0,4 6 0,-1-6 0,4 2 0,-1-5 0,-3-1 0,8 2 0,-8-1 0,5 2 0,-1-3 0,-2 0 0,10 2 0,-4 2 0,6-2 0,-5 0 0,-3-2 0,4-3 0,0 4 0,10-5 0,-9 3 0,1-3 0,-6 0 0,-3-2 0,0 0 0,-4-3 0,1 1 0,-1-1 0,1-6 0,-2 5 0,5-16 0,-4 9 0,1-4 0,0 0 0,-5 11 0,2-8 0,-2 8 0,0-2 0,-2 0 0,2 2 0,-6-2 0,5 3 0,-7-1 0,5 3 0,-3-3 0,-1 2 0,2-1 0,-3-2 0,3 1 0,-2 1 0,-1-4 0,1 4 0,-11-2 0,3 2 0,0-1 0,0-1 0,8 0 0,-6-2 0,6 4 0,-4-1 0,6 6 0,-1-2 0,1 2 0,-1 2 0,-1 0 0,0 0 0,3 0 0,2-2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0:16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24575,'9'2'0,"9"12"0,7 7 0,-5-1 0,7 1 0,-11-12 0,5 3 0,39 20 0,-12-3 0,33 18 0,-38-21 0,-1 2 0,29 22 0,-15-10 0,0 1 0,16 11 0,-3-3 0,-31-30 0,-26-14 0,1 0 0,-9-3 0,3 0 0,-5-2 0,0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0:20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24575,'9'0'0,"8"7"0,-4-2 0,4 8 0,5-2 0,-13-3 0,17 7 0,-19-10 0,16 5 0,-14-3 0,4-1 0,2 6 0,-6-4 0,15 8 0,-9-5 0,4 1 0,8-1 0,-17-5 0,18 6 0,-15-6 0,2 0 0,-2 1 0,-6-2 0,1 2 0,-1-3 0,0 0 0,1-3 0,-3 1 0,6-2 0,-7 0 0,3 1 0,-3 0 0,1 3 0,1-2 0,-1 1 0,3 3 0,-3-5 0,1 2 0,14 13 0,-5-6 0,11 9 0,-14-13 0,-4-4 0,-2-2 0,-3 0 0,1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4:26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0 239 24575,'33'-5'0,"51"-15"0,8 3 0,-5 3 0,5 1 0,-24 5 0,-1 1-1316,13-1 0,5 0 1316,-16 2 0,3 1 0,-3 0 0,6 0 0,4 1 0,10 1 0,9 0 0,-7 2 0,-8 0 0,-3 2 0,-11-1 0,2 0 0,2 0 0,1-2 0,2-1 0,-4 0 0,9 3 0,3-2-416,-10 0 0,9-2 1,1-1-1,-9 2 416,16-2 0,-2 0 0,-8 0 0,5-1 0,0 0 0,-4 0 0,1 0 0,-5 1 0,14 0 0,3 1 0,-17 1 0,8 1 0,0 1 0,-8-1 0,18 2 0,-3 0 0,-9 0 0,5 0 0,1 0 0,2 0 0,1 0 0,-4 0 0,-17 0 0,-3 0 0,3 0 0,19 0 0,4 0 0,-7 0 0,-1 1 0,-6-2 0,-5-2 0,-5-1 490,-11 4 1,-3-1-491,1-3 0,-6 1 0,0 3 0,-1 0 1222,-45 0-1222,17 0 0,57 4 0,3-3 0,-19 1 0,4 1 0,4-3 0,-3 0 0,26 0 0,-34 0 0,-5 0 0,-13 0 2092,-9 0-2092,-17 0 0,25 0 0,-6 0 0,59 0 0,-45 0 0,27-5 0,-44 1 0,-11-1 0,-11 2 0,-9 3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27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 24575,'8'31'0,"-3"45"0,-3 5 0,-1-23 0,-2 5-695,1 14 0,0-1 695,1-13 0,-2 4 0,-1 7 0,0 8 0,-1-7 0,3-8 0,-1-2 0,-3 18 0,0-4-7661,4 15 7661,0-9 1794,6-11-1794,2-24 0,2 0 0,5 20 0,15 20 0,11 0 0,-5-20 0,3-9 0,2 0 0,11 12 236,-21-31 1,-1-3-237,11 5 6784,-22-26-6784,11-2 0,-6-8 0,7 4 0,26 5 0,-2-2 0,11-2 0,8 0-212,-16-4 0,1-1 212,21 0 0,5-1-459,3-2 0,-2-3 459,-17-4 0,2-3 0,1-1 0,6-1 0,-7-2 0,-5-3 0,-2-2 0,32-13 0,-2-1 0,-40 11 0,-5 0-13,8-7 1,-2-3 12,0-2 0,-6 0 0,-1-7 0,16-14 403,-55 38-403,-2-3 937,-1 0-937,-3 2 27,0-9-27,-3 9 0,0-2 0,0-7 0,0 9 0,0-11 0,0 10 0,0-5 0,0 9 0,0-12 0,0-3 0,0-38 0,-5 5 0,3-23 0,-8 10 0,4 16 0,-4-33 0,4 40 0,-6-29 0,9 50 0,-8-9 0,-1 15 0,5 4 0,-20-38 0,15 33 0,-10-18 0,8 18 0,8 15 0,-4-10 0,5 12 0,-1-3 0,1 3 0,-17-11 0,12 7 0,-39-26 0,19 16 0,-28-22 0,-2 9 0,10 2 0,3 11 0,-2 1 0,-11-7 0,-21 1 0,2 2 0,22 9 0,-5 3 0,-4 2 0,-28 1 0,32 3 0,0 2 0,-32 2 0,10 0 0,-1 0 0,30 0 0,-2 0 0,-34 0 0,21 0 0,0 0 0,-21 0 0,40 0 0,-1 0 0,-4 0 0,3 0 0,-19 0 0,-28 3 0,64-3 0,5 7 0,17-1 0,5 1 0,-6 2 0,8-4 0,2 1 0,-4 1 0,-6 11 0,1-8 0,0 8 0,6-12 0,3 1 0,-2-2 0,0 1 0,5-4 0,0 1 0,2-1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04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87 24575,'0'37'0,"0"9"0,0 3 0,0 6 0,0-5 0,0 3-860,0 42 0,0 3 860,0-28 0,0-1 0,-1 17 0,2 3 0,5-1 0,1-2 0,-3-21 0,3 0 0,11 31 0,4-2 0,-10-40 0,1-5 278,7 2 1,2-4-279,12 11 284,9-8-284,-2-11 0,4 3 0,-6-3 0,3 1 0,13 6 0,3-1 0,2-2 0,-2-2 0,-16-13 0,1-2 0,24 11 0,-3-4 0,-4-2 0,9-6 879,-36-16-879,-13-9 0,12 0 0,-1-5 0,9 0 0,39-29 0,-7-4 0,-25 13 0,-1-2 0,15-17 0,-27 22 0,-5-8 0,-20 15 0,21-16 0,-8 3 0,-3 8 0,13-13 0,-20 18 0,10-14 0,2-4 0,-3-9 0,15-15 0,-14 12 0,-1 0 0,14-25 0,7-21 0,-23 1 0,-6 20 0,-8-19 0,-5 46 0,0-5 0,0-20 0,0 8 0,-2 1 0,-1-1 0,-4-9 0,-11-22 0,-11 10 0,7 33 0,-7-13 0,19 46 0,-4-7 0,3 3 0,-5 1 0,-7-1 0,-7 3 0,0 2 0,-9-7 0,-6 0 0,-36-13 0,11 6 0,11 2 0,0-1 0,-11-2 0,-20-13 0,40 22 0,0 2 0,-32-5 0,17 4 0,0 2 0,-24 1 0,15 1 0,22 8 0,36 4 0,-8 3 0,9 0 0,0 0 0,-5 5 0,7-1 0,-10 4 0,10-4 0,-7 1 0,12-2 0,-4 0 0,2 1 0,-2-1 0,0 2 0,-2 0 0,7 0 0,-8 3 0,2 1 0,-11 6 0,11-7 0,-7 5 0,1 4 0,4-5 0,-7 10 0,13-10 0,-1-3 0,-5 18 0,9-19 0,-7 14 0,10-18 0,-3 1 0,6-3 0,-2-2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22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713 1 24575,'-9'2'0,"0"2"0,0 3 0,-5 4 0,3 3 0,-30 29 0,11 3 0,-9 9 0,18-15 0,11-8 0,3-10 0,1 1 0,4-10 0,4 0 0,5 2 0,-1 0 0,11 2 0,1 0 0,12 10 0,-11-8 0,11 11 0,-14-17 0,2 5 0,10 1 0,-3-5 0,25 3 0,6 0 0,11 2 0,-7-8 0,-1-1 0,13 1 0,-33-9 0,15 3 0,-30-5 0,6 0 0,-1 0 0,-17 0 0,2-4 0,-6-1 0,0-2 0,3-3 0,-6 3 0,9-11 0,-10 10 0,6-12 0,-6 5 0,0-5 0,-2-5 0,-2 11 0,0-8 0,0 1 0,0 4 0,0-10 0,0 17 0,0-8 0,-3 1 0,0-3 0,-1 5 0,-1-4 0,1 5 0,-6-4 0,4 8 0,-14-10 0,4 12 0,-19-12 0,-45 3 0,8 3 0,18 7 0,-4 1 0,-8 2 0,0 2 0,15 2 0,-3 0 0,-36 0 0,-1 0 0,32 0 0,3 0 0,-11 0 0,0 0 0,3 0 0,6 0 0,-4 0 0,-18 0 0,66 0 0,-1 0 0,6 0 0,4 0 0,-3 0 0,5 0 0,1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1:37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24575,'6'21'0,"23"27"0,8-3 0,18 19 0,1-14 0,-16-13 0,1 0 0,26 16 0,-10-6 0,0 1 0,19 12 0,-1 2 0,-30-26 0,-10-11 0,-10-12 0,0-2 0,-11-5 0,-6-4 0,-3 0 0,3 2 0,-3-1 0,5 3 0,-4-1 0,2-3 0,-4 0 0,-1 0 0,-1-2 0,-2 2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1:38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24575,'76'12'0,"-4"11"0,2-1 0,4 4 0,-21-3 0,-1 2 0,6 4 0,3 5-1154,15 18 1,-2 2 1153,-25-15 0,0 3 0,10 10 0,6 6 0,-7-4 0,-13-11 0,-3 0 0,16 15 0,0 2 198,-9-2 0,-5-2-198,-12-19 0,-2-1 230,3 8 0,-4-7-230,-7-14 0,-20-19 0,-4-4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29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24575,'31'0'0,"2"0"0,17 2 0,-17-1 0,52 2 0,-25-3 0,-12 0 0,6 0 0,17 0 0,-1 0-393,-17 0 1,2 0 392,12 0 0,7 0 0,-5 0 0,-2 0 0,-5 0 0,4 0 0,-5 0 0,15 3 0,-61-2 0,8 1 0,-17-2 0,2 0 0,-6 0 0,0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31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24575,'4'3'0,"7"-2"0,4-1 0,0 2 0,14 5 0,-3 0 0,24 11 0,2 1 0,5 2 0,-10-2 0,2 2 0,10 5 0,6 5 0,-5-3 0,-6-3 0,-2 0 0,17 11 0,-4-1-6784,10 5 6784,-3-6 0,-29-12 0,-5-8 0,-25-11 0,-3-1 0,-4-2 0,-1 0 6784,3 2-6784,-3-1 0,2 1 0,-1-2 0,-1 1 0,1 0 0,-1 1 0,-1-2 0,0 0 0,1 0 0,-1 0 0,-1 0 0,-1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33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24575,'6'4'0,"1"-1"0,0-1 0,-1-2 0,7 0 0,-6 0 0,88 0 0,-25 6 0,-5-5 0,4 0 0,-10 3 0,-6-1 0,7-3 0,4 0 0,-52 2 0,-6-2 0,-4 2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33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24575,'3'62'0,"0"9"0,-3-21 0,0 2 0,0 39 0,0-19 0,0-4 0,0-5 0,0 6 0,0-49 0,0-14 0,0 7 0,0-10 0,0-1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34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408 0 24575,'7'15'0,"-1"1"0,-6 33 0,-9-13 0,-10 27 0,-33 5 0,3-18 0,7-11 0,-1-3 0,-8-4 0,-2-1 0,24-21 0,15-8 0,-8-2 0,13 0 0,-6 0 0,11-4 0,-1 2 0,3-3 0,0 3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4:04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625 16 24575,'-6'-5'0,"-7"0"0,-2 3 0,-62-1 0,15 3 0,3-1 0,-2 2 0,-33 5 0,32-3 0,-11 16 0,61-11 0,-29 41 0,30-9 0,-7 12 0,7-10 0,7-22 0,-1 39 0,5-11 0,0 31 0,0-8 0,5-7 0,-3-11 0,5-21 0,-4-19 0,5-5 0,1 4 0,8 3 0,-6-3 0,3-2 0,-9-7 0,1-1 0,-1-2 0,3 0 0,4 0 0,-2 0 0,9 0 0,-11 0 0,6 0 0,-10 0 0,-2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35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24575,'16'16'0,"4"-3"0,-10-1 0,15 8 0,-9 6 0,6 1 0,-5 8 0,-5-5 0,-2 5 0,1 34 0,-6-11 0,0 31 0,-5-44 0,0-4 0,0-26 0,0-10 0,0 4 0,2-7 0,0 0 0,4-2 0,1 0 0,2 0 0,14 0 0,4 0 0,23 0 0,12 0 0,-21 0 0,7 0 0,-40 2 0,3-2 0,-9 2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37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24575,'14'8'0,"-4"2"0,1-1 0,-3 8 0,-3-4 0,4 10 0,-2-3 0,6 1 0,-6 3 0,-1-9 0,-1 5 0,-2-6 0,0-3 0,0 10 0,-6-6 0,0-1 0,-6 4 0,4-12 0,-5 5 0,-1-4 0,3-4 0,-11 2 0,6-1 0,-9 1 0,1 4 0,8-3 0,-4 3 0,11-4 0,-2-1 0,5 0 0,1 0 0,4 3 0,1 0 0,11 24 0,8 0 0,6 9 0,1-10 0,-6-18 0,0-1 0,7-2 0,24 1 0,-23-4 0,8-2 0,-34-4 0,-3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41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3722 1 8191,'-13'5'0,"-30"16"5063,7-9-5063,-41 25 2818,41-25-2818,-7 9 1719,-3 1-1719,15-7 3392,-11 11 0,-2 2-3392,-8 6 0,13-4 0,-3 3 0,-2 3 0,4-2 0,-7 5 0,-15 19 0,52-45 0,-7 12 0,6-9 0,0-1 0,2-4 0,1 1 0,-2 1 0,-2 6 0,5-7 0,-5 8 0,2-5 0,-6 6 0,9-9 0,-4-2 0,-3 8 0,6-10 0,-10 12 0,7-11 0,3-2 0,-10 7 0,10-6 0,-18 18 0,5-4 0,-4 7 0,-31 41 0,14-7 0,-11 15 0,-6 7-547,16-24 0,-2 4 547,-5 11 0,-6 10 0,5-7 0,-2-2 0,3-3 0,7-9 0,-1 4 0,2-2 0,6-5 0,2-1 0,1-4 0,-5 5 0,-2 2 0,1 6 0,-2 6 0,1-7 0,2-10 0,0-3 0,-9 22 0,0 5 0,-3 2 0,1-2 0,9-17 0,0 3-525,0 6 0,-2 8 0,2-7 525,-1-3 0,2-2 0,-4 16 0,2 0 0,8-13 0,2-4-100,7-19 0,1 1 100,-11 28 0,1-1 0,13-32 0,1 0 0,-9 20 0,0 6 0,-2 10 0,0-1-719,4-13 1,-1 4 718,-5 10 0,-4 9 0,4-7 0,4-1 0,0-2 0,2-13 0,-2 4 0,2 2 0,2 7 0,3 2 0,0-6 0,-2 7 0,0 1 0,5-15 0,-1 9 0,1-1 0,2-8 0,-3 9 0,1-4 0,-5 20 0,0 2 0,6-6 0,2-3 0,-1-20 0,0 4 0,4 13 0,2 10 0,-1-6 0,-2 2 0,0 3-369,6-15 0,0 10 0,1 1 0,1-8 369,1-5 0,1-6 0,1 4 0,-1-3 0,1 4 0,0 3 0,1-1 0,0 6 0,1 1 0,1 0 0,-1-3 0,-1 8 0,1-4 0,1 9 0,0-19 0,2 8 0,-1 5 0,1-1 0,1-3 0,0-8 0,1 24 0,2-9 0,1 5 0,-1-20 0,1 3 0,1 3 0,1 0 0,2-1-488,0-1 1,3 1 0,0-1-1,0-2 1,0-4 487,4 22 0,1-5 0,2 9 0,-4-24 0,2 8 0,1 4 0,1-1 0,-1-5 0,-2-8 0,5 14 0,-1-10 0,2 4 0,-1-3 0,3 3 0,0 0 0,-1-5-223,2 5 0,0-4 1,-1-4 222,4 14 0,2 2 0,1-2 0,5 6 0,-5-10 0,-5-11 0,-1-3 0,-1-10 0,2 4 0,-1-3 0,10 17 0,-2-5 0,-10-19 0,-1-3 514,6 7 1,-3-6-515,-4-11 2052,-15-32-2052,5 6 4471,-6-8-4471,9 10 1335,-4-8-1335,-1 0 0,0-2 0,1 1 0,2-4 0,4 6 0,7 0 0,13 7 0,8 3 0,10 0 0,6 2 0,-13-3 0,5-1-302,12 0 1,8 1 0,-5-3 301,1 0 0,0-2 0,19 1 0,4-4 0,-1-8 0,-2-1 0,-20 0 0,0-1 0,21-3 0,0 0 0,-27 0 0,-3 0 0,1 0 0,1 0 0,3-2 0,3-4 0,28-10 0,1-6 0,-23 6 0,1-5 0,-2-6 0,4-4 0,-8 0 0,-10 2 0,-4-2 0,14-11 0,-4-3-3243,-22 10 1,-6 1 3242,19-14-936,-17 5 936,-3 3 0,1-2-313,-7 5 0,3-5 313,16-16 0,9-10 0,-4 4 0,-1 1 0,0-2-473,0-4 1,4-7 0,1-3 472,-8 10 0,1-3 0,1-1 0,-2 2 438,-4 7 1,-1 2 0,1-2-1,4-4-438,-2 3 0,4-5 0,3-3 0,0 1 0,-2 3 0,-4 7 0,16-18 0,-5 9 0,3-3 0,-6 7 0,3-1 0,0-1 0,0 2-259,-5 4 0,0 1 0,0 2 0,-4 4 259,4-2 0,-3 5 0,3-5 0,3-6 0,5-5 0,-2 1 0,-6 7-63,11-11 1,-5 4 62,-12 13 0,1-2 0,-5 2 0,1-8 0,-4 2 0,1 4 0,-1-2 0,-3-4 0,1-4 0,-2 7 0,5-3 0,-4 2 0,6-8 0,-1 0 0,-5 10 0,2-3 0,0 1 0,-1 5 0,0 1 0,-2 3 0,-1-1 0,2 0 0,4-6 0,4-5 0,-6 7 0,-9 11 0,-3 2 0,12-13 0,-2 1 2063,12-18-2063,-20 34 3502,7-9-3502,-29 37 2929,15-19-2929,-17 19 1281,2-2-1281,-2-4 0,-2 9 0,4-12 0,-2 7 0,1 0 0,-2-1 0,-4 9 0,1-11 0,0 9 0,4-13 0,-3 3 0,5-12 0,13-34 0,-8 7 0,8-5 0,-13 5 0,-3 24 0,10-64 0,-4 25 0,-4 18 0,-1-4 0,-4-12 0,-2-1 0,0 13 0,0-2 0,-3-22 0,0-1 0,3 23 0,1 2 0,-3 0 0,0 1 0,2 5 0,0-2 0,-2-22 0,-2-1-398,1 19 1,0-2 397,1-7 0,-1-8 0,-1 8 0,-1 7 0,-2 0 0,-3-11 0,-1-7 0,0 7 0,-1 10 0,-1 2 0,-4-25 0,-2-4 0,-2 0 0,0 1 0,4 18 0,-1-3 0,-3-1 0,-3-5 0,2 7 0,2 7 0,-1 1 0,-4-6 0,-4-5 0,2 8 0,4 15 0,-1 2 0,-18-42 0,1 7 0,11 31 0,-5-19 0,13 17 0,1 11 0,-4-10 0,-2 0 795,0 3-795,-5-9 0,23 43 0,6 5 0,-5-11 0,1 3 0,-7-23 0,-10-9 0,11 13 0,-10-8 0,17 33 0,-7-16 0,6 15 0,-5-11 0,-1-15 0,5-14 0,-12-27 0,15 27 0,-7 7 0,5 1 0,-3 1 0,-1-2 0,-1-3 0,-5-18 0,-4-22 0,5 27 0,6 24 0,-1-17 0,1 18 0,-1-13 0,-5-46 0,6 36 0,1-6 0,0-2 0,4-2 0,-9-18 0,10 11 0,-6 41 0,6-23 0,-2 31 0,3 4 0,-3-6 0,3 1 0,-14-41 0,5 12 0,-2 1 0,-1-1 0,-1 0 0,-5-28 0,-5 7 0,8 12 0,-1 14 0,-1 1 0,-3-13 0,-7-4 0,-20-17 0,13 28 0,-21-21 0,17 27 0,2 17 0,8 5 0,11 15 0,-2 3 0,10 10 0,-4-6 0,-2 4 0,1 0 0,-6-3 0,0 0 0,6 6 0,-8-3 0,7 3 0,-27-2 0,23 1 0,-36-1 0,16 5 0,-22 0 0,7 1 0,-2-2 0,-28-5 0,0 6 0,-1-1 0,-11-12 0,31 12 0,-1 0 0,4-5 0,2 0 0,-34 4 0,6-4 0,-2-1 0,35 7 0,2-1 0,-17-6 0,-4 1 0,-2 4 0,2 2-266,21-3 0,-2 0 266,-12 2 0,-8 1 0,7 1 0,7-1 0,2 0 0,-17 0 0,-1 0-26,15 0 0,2 0 26,6-3 0,-2-1 0,-30-1 0,-2 1 0,24 0 0,1-1 0,-8 1 0,-1 2 0,-1 1 0,5 2 0,-28-1 0,15 0 0,2 0 0,-2 0 0,29 0 0,4 0 0,0 0 0,9 0 0,13 0 530,6 0-530,-5 0 54,5 0-54,-13 4 0,-17 3 0,19 1 0,-15 1 0,21-2 0,3 2 0,-2-3 0,9 4 0,7-9 0,-2 3 0,7-4 0,-1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1:41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24575,'46'53'0,"-7"-10"-9831,-5-11 8341,-4-4 4308,7 13-2818,-4-1 0,3 4 0,27 34 0,-23-28 0,1 1 0,-7-2 0,-4-3 1719,9 7-1719,0 11 0,-30-54 0,-3-4 6784,-2-6-6784,1 2 0,-1 0 0,-1 3 0,-1-1 0,-2 4 0,0 4 0,0-2 0,0 10 0,0-12 0,2 8 0,-2-9 0,4-1 0,-4-4 0,2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1:39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24575,'13'6'0,"7"10"0,1-4 0,-4 5 0,23 25 0,-6 0 0,28 33 0,-19-27 0,1-1 0,17 20 0,-5-4 0,-1-2 0,2-1 0,-17-11 0,1 1 0,-5-7 0,-2-2 0,26 35 0,-12-22 0,-3-3 0,-5-4 0,9 2 0,-42-44 0,-1-1 0,-1-4 0,-1 0 0,-2 0 0,0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05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1172 483 8191,'-25'0'0,"-3"3"5063,12 5-5063,0 1 2818,-6 5-2818,-32 45 0,9-8 0,1 4 0,1 6 0,15-16 0,3 3 635,-12 26 1,2 3-636,13-14 0,2-1 0,-9 14 0,0 3 0,8 5 0,3-3 0,0-18 0,2 2 0,7 2 0,1 7 0,4-6 0,2-2 0,4-2 0,6 21 0,7 4 2727,13 2 1,6-5-2728,-6-20 0,6 1 0,6 2 0,8 6 0,-2-9 0,3-5 0,2-5 0,15 15 0,8-3 0,-16-25 0,3-3 0,-1-5 0,12 0 0,1-4 0,-8-1 0,4 0 0,-5-6 0,3-10 0,-4-3 0,1 1 0,-3-1 0,36 3 0,-36-6 0,-1-2 0,22 2 0,-9-4 0,1-3 0,10-7 0,-28 2 0,0-5 0,-7-7 0,-4-4 0,18-15 0,0-10 632,-33 17-632,-19 9 1145,9-27-1145,5-5 0,3-15 0,3-8-612,-6 17 0,0-3 612,0-8 0,0-7 0,-2 6 0,-4 3 0,-3 2-184,3-17 1,-2-1 183,-9 19 0,-2 2 0,-1 11 0,-1-1 0,-1-23 0,0-1 0,-3 23 0,0 1 0,1-15 0,-2-2 0,-4 0 0,-2 2 0,0 14 0,-2 1 0,-11-20 0,-3 2 0,-16-20 0,16 42 0,-3 1 0,-8-4 0,-2 2 0,-15-15 0,-8 6 0,-6 3 0,22 25 0,-2 2 0,-18-15 0,-7-1-3129,-19 2 1,-4 4 3128,18 5 0,-6 0 0,10 7 0,-8-2 0,-2 0 0,8 4-517,-18-3 0,0 3 517,6 1 0,-6-1 0,3 3-212,13 5 0,2 1 0,1 2 212,-19-2 0,-3 0 0,7-3 0,-4-3 0,7 4 0,7 5 0,2 1 0,5-4 0,-4-2 0,6 3 0,8 3 0,5 3 0,1-1 0,6 1 0,-3 1 5430,36 6-5430,-7 3 2596,11 0-2596,-2 2 1492,4 1-1492,6-1 0,-1-1 0,4-2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08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989 1 24575,'-6'13'0,"1"-2"0,-7 6 0,-6 3 0,5-4 0,-48 52 0,20-12 0,-10 6 0,-2 3 0,20-21 0,2-1 0,-8 3 0,-1 0 0,3 0 0,2-2 0,-17 30 0,10-7 0,0 3 0,14-18 0,0 2 0,0 7 0,-2 6 0,2-4 0,-3 3 0,2 0-221,-6 20 0,2 2 221,8-3 0,3-5 0,5-21 0,2 0 0,2 22 0,4-3-8,2 1 8,7 2 0,3-22 0,0-30 0,11 25 0,4-29 442,-3 9-442,17-11 8,-22-17-8,35 3 0,-16-5 0,30 3 0,22 4 0,-12 2 0,-5-6 0,0-2 0,8 2 0,-23-3 0,2-2 0,0-4 0,-2-2 0,32-10 0,-11-1 0,0-4 0,22-18 0,-17 5 0,-1-2 0,10-10 0,-29 16 0,0-3 0,-5-3 0,-3-2 0,21-24 0,-27 22 0,-4 1 0,-4-5 0,-20 18 0,-7 15 0,2-12 0,-5 10 0,3-19 0,-4 19 0,-2-21 0,6-23 0,1-2 0,1 3 0,2-1 0,9-15 0,-2-1 0,-2 29 0,-12 28 0,0-17 0,-3 7 0,0-16 0,0-19 0,0 3 0,-5 3 0,-2-2 0,-1-17 0,-4 15 0,-1 5 0,3 11 0,-8-5 0,9 34 0,-2-2 0,-4-4 0,3 3 0,1 0 0,-9-7 0,13 14 0,-11-10 0,2 10 0,5 3 0,-11 0 0,5 2 0,4 3 0,-11-8 0,15 7 0,-13-7 0,-35 7 0,-2-2-6784,-39 3 6784,24 0 0,2 0 0,9 0 0,6 2 0,22-1 0,-5 1 0,29 0 6784,-17 4-6784,19-1 0,-4 3 0,0 0 0,-1 0 0,-6 3 0,7-5 0,3-2 0,-3 4 0,4-4 0,-8 6 0,7-6 0,0 3 0,3-4 0,0 2 0,5-4 0,0 1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34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24575,'13'0'0,"-2"0"0,-1 0 0,-4 0 0,9 0 0,1 0 0,14 5 0,33 0 0,-25 4 0,19-4 0,-10-2 0,-11-3 0,32 0 0,-39 2 0,7-2 0,7 7 0,-7-6 0,32 3 0,-42-4 0,4 0 0,-26 0 0,0 0 0,3 0 0,-2 0 0,10 0 0,0 0 0,0 0 0,0 0 0,-2 0 0,-4 0 0,49 7 0,-7 1 0,43 0 0,-10-1 0,-1-7 0,-34 0 0,-12 0 0,-35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35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24575,'5'-2'0,"-1"0"0,2 0 0,-1 1 0,10-3 0,-2 3 0,9-2 0,1 3 0,7 0 0,42 0 0,-12 0 0,-11 2 0,2 2 0,1 2 0,-1 2 0,-2 2 0,3 2 0,32 6 0,3-1 0,-28-4 0,-1 0 0,15 1 0,-2 0 0,22 0 0,-18-6 0,-27-2 0,-17-6 0,-25 0 0,-1 0 0,-1 0 0,0 0 0,-1 0 0,-1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48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 24575,'-17'-3'0,"4"7"0,-5 1 0,6 15 0,1-5 0,-1 9 0,2-1 0,-1 7 0,-4 43 0,2-13 0,-5 30 0,6-29 0,5-24 0,3 1 0,4-30 0,2 6 0,-2-8 0,4-1 0,-1-3 0,1 4 0,0-5 0,3 3 0,-4-4 0,1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4:05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0 24575,'-22'18'0,"0"1"0,-14 15 0,17-13 0,0 4 0,14-11 0,2 5 0,1 3 0,2-7 0,2 11 0,3-1 0,3 10 0,6 23 0,-4-22 0,3 7 0,-9-31 0,13 8 0,-10-9 0,10 6 0,-3 0 0,3 1 0,-2-3 0,1 3 0,-12-13 0,1 1 0,7 4 0,-3-2 0,6 4 0,-6-11 0,-3 0 0,-1-5 0,-3 2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49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24575,'-12'23'0,"-2"32"0,-2-7 0,4 20 0,8-34 0,4-5 0,0-5 0,4-9 0,-1-2 0,17 7 0,-9-8 0,15 8 0,-16-14 0,10 3 0,-7-8 0,12 5 0,-11-6 0,7 0 0,-9-4 0,-1 1 0,-1-7 0,-10-2 0,2-7 0,-2 4 0,0-5 0,0 3 0,0 2 0,-6-14 0,3 17 0,-3-9 0,-1 6 0,3 2 0,-8-22 0,7 19 0,-1-11 0,6 18 0,0 2 0,0-5 0,-2 6 0,-1-4 0,-3 5 0,-3-5 0,-2-2 0,1 1 0,2 2 0,6 7 0,0 2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50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 24575,'-10'5'0,"-7"9"0,1-1 0,-6 10 0,16-7 0,-7 5 0,7-1 0,2-6 0,10 3 0,0-8 0,4 6 0,5-3 0,-2 3 0,40 42 0,-13-6 0,6 3 0,-4-5 0,-36-41 0,19 23 0,-21-24 0,4 10 0,-7-4 0,1-4 0,-5 12 0,2-14 0,-4 6 0,1-7 0,-10 0 0,-38-1 0,2-3 0,-31-2 0,40 0-1696,10 0 0,25 0 0,4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50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24575,'31'0'0,"-12"0"0,13 0 0,-21 0 0,29 3 0,-11-2 0,30 2 0,32 3 0,-39-4 0,26 4 0,-65-6 0,0 0 0,-8 0 0,1 0 0,-1 0 0,3 0 0,-3 0 0,4 0 0,-7 0 0,2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51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24575,'2'22'0,"0"19"0,-2 30 0,0 8 0,0-14 0,0 0 0,0 17 0,0-29 0,0 3 0,0 2 0,0-4 0,0 11 0,0 29 0,0-79 0,0 7 0,2-13 0,1-4 0,1 1 0,0-4-1696,1-2 0,-3 2 0,0-2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52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 24575,'-15'0'0,"-2"2"0,9 0 0,0 2 0,-8 6 0,10-2 0,-5 7 0,9-8 0,2 8 0,2-9 0,1 12 0,9 4 0,24 50 0,6-8 0,3-3 0,4 0 0,21 9 0,-26-26 0,-2-4 0,0-5 0,-14-10 0,-19-19 0,-3-1 0,-3-1 0,-1 3 0,-2-1 0,-2 3 0,-1-2 0,-1-3 0,-9 1 0,4-4 0,-11 2 0,11-3 0,-4 0 0,4-2 0,2 1-1696,1-1 0,3 2 0,1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53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24575,'0'52'0,"-4"-17"0,-3 43 0,1-25 0,1 0 0,7-9 0,5-14 0,3-4 0,-3-13 0,12 11 0,-8-8 0,7 1 0,-6-7 0,-7-10 0,3 0 0,-1-2 0,15-7 0,-10 1 0,8-6 0,-15 4 0,-3 0 0,0-1 0,-2 5 0,2-1 0,-2 1 0,0-6 0,0-5 0,0 4 0,0-4 0,0 10 0,0-2 0,0-6 0,0 8 0,0-6 0,0 7 0,2 3 0,1-3 0,1 5 0,4 8 0,3 6 0,-3 6 0,9 40 0,-4-11 0,1 9 0,2-16 0,-10-25 0,4 5 0,-7-9 0,5-4 0,-3-4 0,2-1 0,-1-1 0,-1-2 0,1-8 0,-3 4 0,1-13 0,-4 13 0,0-5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55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24575,'2'24'0,"0"-12"0,-2 33 0,0-28 0,0 21 0,0 9 0,0-2 0,0 9 0,0-15 0,0-24 0,0 11 0,0-11 0,0 17 0,0-18 0,0 7 0,0-11 0,0 2 0,2 0 0,-2-6 0,2 4 0,0-7 0,-1 3 0,1-4 0,-2 3 0,0-1 0,0-4 0,0-7 0,0-7 0,0 0 0,0-7 0,0 7 0,0-2 0,3-5 0,-3 13 0,6-14 0,-2 9 0,-1-2 0,3-5 0,-3 14 0,2-7 0,1 8 0,-1 3 0,3 0 0,1 2 0,-2 0 0,6 0 0,-8 0 0,5 0 0,-3 0 0,0 0 0,8 2 0,-9 1 0,16 3 0,-17-1 0,7 2 0,-5 18 0,2-7 0,2 19 0,-2-17 0,-5 13 0,-1-12 0,-3 3 0,0-4 0,0-12 0,0 7 0,-2-8 0,1 0 0,-11 5 0,5-6 0,-13 5 0,-8-4 0,-5 1 0,-30 7 0,17-8 0,-5 2 0,21-9 0,9 0 0,6 0 0,3 0 0,8 0 0,2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56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24575,'59'11'0,"-18"-9"0,55 14 0,-57-12 0,11 2 0,-35-3 0,-10-3 0,7 0 0,-6 0 0,2 0 0,-2 0 0,-1-2-1696,1 2 0,-3-2 0,-1 2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57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24575,'16'56'0,"-2"2"0,-3 25 0,-7-14 0,-1 1 0,-3 28-525,0-8 1,0 1 524,0-38 0,0-3 0,0 10 0,0 2 0,0-5 0,0-2 344,0 36-344,0-29 0,0-4 0,0-5 174,0-4-174,0-34 0,0-8 0,0 8 0,0-12 0,0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58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24575,'2'-5'0,"1"-1"0,1 5 0,1-1 0,1 2 0,62 0 0,-20 0 0,7 0 0,-1 0 0,-15 0 0,-1 2 0,-33-1 0,-1 3 0,1-2 0,5 11 0,-4-6 0,10 12 0,-7-7 0,2 2 0,-2 1 0,-7-5 0,2 2 0,-4-4 0,2 2 0,-2-1 0,0-2 0,-2 3 0,2-5 0,-16 13 0,7-7 0,-10 6 0,-6 5 0,8-13 0,-4 9 0,1-11 0,6-2 0,-2-1 0,4-2 0,4 0 0,1-1 0,0 1 0,2-2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4:05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24575,'8'0'0,"1"0"0,0 0 0,4 0 0,1 0 0,24 0 0,14 3 0,-12-2 0,3 3 0,-34-1 0,-1 1 0,7 6 0,3 7 0,3 5 0,11 16 0,-5 4 0,-5-9 0,-2 3 0,-2-4 0,-6-8 0,11 17 0,-16-28 0,5 4 0,-9-12 0,3 1 0,-4-2 0,2 2 0,1-1 0,-1 1 0,0-3 0,1-1 0,-1-2 0,0 0 0,3-4 0,-3-1 0,1-8 0,-3 7 0,-2-3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59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24575,'9'0'0,"-1"0"0,-1 4 0,1 5 0,16 34 0,-9-7 0,4 22 0,-14-18 0,-5 0 0,0 29 0,0-11 0,0 3 0,0-29 0,0-21 0,0-6 0,0-1 0,0-11 0,1 2 0,3-16 0,0 10 0,3-13 0,1 8 0,7-26 0,-1 14 0,1-12 0,2-2 0,-9 25 0,10-19 0,-12 30 0,6-12 0,-7 12 0,7-9 0,-7 10 0,4-4 0,-7 7 0,0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59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24575,'27'11'0,"8"-1"0,24 0 0,-1-4 0,31-5 0,-43-8 0,-4-1 0,-27-4 0,-7 4 0,-2-4 0,-4 4 0,-2-7 0,0 0 0,0 2 0,0 2 0,0 9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00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0 24575,'-91'36'0,"22"-2"0,23-14 0,1 3 0,-25 28 0,29-25 0,-11 19 0,43-37 0,-10 10 0,16-4 0,-1-4 0,4 12 0,0-6 0,0 0 0,0 4 0,3-4 0,1 7 0,-1-10 0,5 9 0,-5-14 0,2 6 0,-3-6 0,-2-3 0,0 1 0,0-2 0,2-1 0,7-1 0,14-2 0,44 0 0,-26 0 0,28 0 0,-55 0 0,7 0 0,-6 0 0,5 0 0,29 0 0,-13 0 0,23 0 0,-25-3 0,-12 2 0,-9-6 0,-10 4 0,-1-3 0,-2 4 0,0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00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24575,'25'2'0,"2"1"0,44 12 0,20-10 0,-14 2 0,4-2-798,-5-4 1,-1-2 797,1 1 0,-2 0 167,-8 0 0,-5 0-167,18 0 0,-27 0 0,-39 0 0,-11 0 0,0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01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24575,'4'9'0,"0"-1"0,30 17 0,13-5 0,7 6 0,7-1 0,-11-11 0,3-3 0,20 8 0,7-4-736,-13-10 0,3-3 1,-1 0 735,17 2 0,5-1 0,-18-2 0,7-1 0,0-1 0,-9 1 0,11 0 0,-6 0 0,11 0 0,-12 0 528,-21 0-528,-47 0 0,-5 0 0,-9-4 0,-4-3 0,4 2 0,-1-1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19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24575,'0'15'0,"0"1"0,-3 7 0,0-3 0,-1 3 0,1-8 0,3 1 0,0 1 0,0-1 0,0 11 0,0 3 0,0 5 0,-9 24 0,7-13 0,-7 5 0,9-26 0,0-12 0,0-4 0,1-4 0,4 5 0,-2-5 0,3 3 0,-2-1 0,1-4 0,1 1 0,1-4 0,-3 0 0,9 2 0,-6-1 0,6 2 0,0 0 0,2 0 0,34 10 0,-3-2 0,25-1 0,19 1 0,-44-9 0,16 3 0,-54-5 0,0 0 0,-2 0 0,-1 0 0,0 0 0,-3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20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24575,'-5'5'0,"-1"1"0,3 8 0,-1-4 0,4 4 0,0-6 0,2-3 0,14 15 0,-8-12 0,22 21 0,-9-8 0,5 15 0,0-5 0,-1 3 0,-14-18 0,18 14 0,-25-20 0,15 8 0,-18-12 0,3 1 0,-4-2 0,-2 3 0,2-3 0,-6 5 0,3-3 0,-4 2 0,-6 1 0,5-4 0,-12 2 0,10-6 0,0 0 0,1-2 0,4 0 0,-3 0 0,3 0 0,-8 0 0,-2 0 0,2 0 0,-4 0 0,11 0 0,-2 0 0,5-2 0,-1 0 0,2-3 0,-2 1 0,-3-1 0,2 3 0,1 0 0,2 2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22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24575,'-4'34'0,"-2"2"0,-18 23 0,11-14 0,-14 23 0,20-41 0,0 4 0,7-17 0,2-6 0,0 7 0,1-8 0,1 0 0,0-1 0,1-2 0,-1 1 0,0-1 0,-1-1 0,3 3 0,-1-4 0,1 3 0,0-1 0,1-2 0,4 1 0,-2 1 0,0-4 0,-1 2 0,4-5 0,-2 0 0,8-3 0,5-8 0,4-6 0,-1-5 0,-11 7 0,-9-2 0,-2 10 0,-3-2 0,5-1 0,-4 6 0,1-2 0,1-1 0,-2 4 0,2-2 0,-1 3 0,-1 5 0,1 11 0,-3 3 0,12 37 0,-10-15 0,12 23 0,-3 10 0,0-36 0,2 20 0,-8-46 0,0 2 0,-2-7 0,4-4 0,-5 1 0,0-3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23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24575,'-2'37'0,"-6"4"0,1 8 0,1 4 0,-3 19 0,1-18 0,-2 1 0,-1 29 0,-4-8 0,-1 14 0,5-35 0,5 4 0,-1 0 0,6-28 0,-2 34 0,3-51 0,0 22 0,0-26 0,0 2 0,0-4 0,0-26 0,10-29 0,4-14 0,10-20 0,6 18 0,2 6 0,6-4 0,3 0 0,-19 23 0,12-8 0,-26 35 0,8-4 0,-6 7 0,-2 6 0,1-1 0,1-1 0,-5 2 0,5-5 0,-5 4 0,2-1 0,-3 4 0,0 0 0,1 0 0,-1 2 0,1-1 0,1 3 0,1 0 0,11 16 0,-8-3 0,10 12 0,-15-10 0,0-4 0,-5-4 0,0 1 0,0-6 0,0 11 0,-4-2 0,-6 2 0,-6 1 0,-3-8 0,-5-1 0,4-6 0,3 2 0,-3-4 0,12 1 0,-8 0 0,-1 0 0,8 0 0,-8 0 0,12-2 0,-2 0 0,3 0 0,1 0 0,1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24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24575,'8'0'0,"-1"0"0,-1 0 0,-1 0 0,-1 0 0,1 0 0,8 0 0,0 0 0,18 0 0,-12 0 0,2 0 0,-10 0 0,-7 0 0,3 0 0,1 0 0,-3 0 0,4 0 0,-5 0 0,1 0 0,-1 0 0,2 0 0,-1 0 0,5 0 0,-4 0 0,2 0 0,-2-2 0,-1 2 0,2-2 0,-5 2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4:06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386 1 24575,'0'6'0,"-6"20"0,-5 0 0,-6 18 0,-22 33 0,7-23 0,-4 3 0,-1-1 0,-4-7 0,-5 9 0,17-29 0,21-21 0,-10 12 0,14-16 0,-1 3 0,-3-3 0,3-2 0,-8 4 0,6-3 0,-2 1 0,1-2 0,5-2 0,-1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25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24575,'16'89'0,"-2"-11"0,-4-27 0,-1 1-9831,-1 42 8341,4-8 4308,-4 8-2818,-4-37 0,0-2 0,2 27 859,-6-32 1,0 0-860,0 30 0,0-22 0,2 3 6784,-2-38-6784,2-10 0,-2-7 0,0-1 0,0 1 0,0-1 0,0-3 0,0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26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 24575,'9'-7'0,"-2"2"0,-1-1 0,2-2 0,-2 4 0,11-7 0,-9 6 0,14-4 0,-13 5 0,30-5 0,-20 8 0,13-5 0,-19 6 0,-6 4 0,-2-1 0,1 5 0,0-3 0,6 5 0,4 1 0,-2-2 0,1 2 0,-9-2 0,1-2 0,2 12 0,-4-12 0,1 8 0,-2-9 0,-2 1 0,1 4 0,-2-4 0,-1 3 0,0-3 0,-1 0 0,-4 3 0,-2-2 0,-4 9 0,4-9 0,-3 7 0,3-8 0,0 0 0,-3-1 0,4-3 0,-2-1 0,1 0 0,5-2 0,-2 2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27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5 24575,'4'-5'0,"0"13"0,-1 11 0,-6 15 0,-12 25 0,-2-14 0,-6 23 0,12-39 0,4 5 0,7-25 0,0 0 0,0-1 0,0-3 0,0 1 0,0-5 0,2-4 0,4-9 0,6-12 0,11-16 0,-8 11-6784,3-7 6784,-11 26 0,-4-2 0,3 4 0,-1 1 0,-1 0 0,3-2 0,-3 4 6784,1-1-6784,-1 2 0,0-1 0,-1 1 0,5-5 0,-5 6 0,5-5 0,-1 3 0,-3 2 0,5-2 0,-4 4 0,-1-3-1696,0 4 0,-4-2 0,2 2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27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24575,'7'5'0,"-1"0"0,1-4 0,-2 1 0,3-2 0,-3 0-6784,17 0 6784,13 0 0,27 0 0,3-6 0,-8 0 0,-22-5 0,-18 2 0,-10 0 6784,-1 2-6784,-3-2 0,-1 3 0,-2-1 0,0-2 0,0 4 0,0-3 0,-2 3 0,1-2 0,-1 5 0,2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28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527 0 24575,'-7'0'0,"-1"0"0,-4 3 0,4-2 0,-67 13 0,29 0 0,-8 0 0,0 1 0,-2 8 0,-13 4 0,17 0 0,14-12 0,8 3 0,22-13 0,3 2 0,0 8 0,5-8 0,9 21 0,1-13 0,8 17 0,6 2 0,5 6 0,12 9 0,6 4 0,-15-17 0,3 2-234,14 9 1,7 4-1,-5-6 234,-10-11 0,0-3 0,15 9 0,3-4 0,31 0 0,-30-16 0,-6-5 0,-1-2 0,-6-2 0,32 6 701,-32-11-701,-12 0 0,-10-10 0,-23-1 0,0 0 0,-2 1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29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24575,'8'-3'0,"0"1"0,38 2 0,5 0 0,45 0 0,-8 4 0,5 0-1507,-20-4 1,1 1 1506,-2 4 0,6 0 0,-3 0 0,12 0 0,-3 0 0,2 3 0,1 1 157,-7-1 0,1 1-157,5 2 0,-7-1 0,-4 3 0,2-1 0,-77-10 0,2-2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29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24575,'70'5'0,"7"1"0,-9 1 0,9 2-1275,-5 1 1,6 2-1,-3-2 1275,18 1 0,4-1 0,-24-2 0,8 1 0,-1-1 0,-8-1 0,13-2 0,-5 0 594,16 2 0,-10-1-594,-19-4 625,-23 4-625,-31-6 0,-8 0 0,-3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40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7 24575,'-17'-3'0,"1"2"0,-26-2 0,25 3 0,-21 0 0,32 0 0,-8 0 0,10 2 0,-2 4 0,1 0 0,-2 4 0,2 1 0,0-3 0,-3 14 0,-4 1 0,-29 39 0,7-10 0,-23 29 0,35-50 0,2 9 0,20-23 0,-2 3 0,1 6 0,-2 3 0,3 4 0,0 55 0,6-16 0,2-6 0,2-1 0,5 4 0,5-5 0,-11-39 0,-6-17 0,9 8 0,-8-2 0,9 0 0,-4-1 0,5-10 0,-2 1 0,0-4 0,1-3 0,1 2 0,6-1 0,5-3 0,5 4 0,36-13 0,-33 12 0,16-9 0,-49 11 0,-2-4 0,-1 3 0,1-1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41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1 240 24575,'9'0'0,"-1"0"0,-3 0 0,3 0 0,4-6 0,32-14 0,-8 1 0,27-19 0,6-8 0,-18 12 0,2-8 0,-25 28 0,-20 6 0,5 1 0,-8 4 0,-1 1 0,-2 11-6784,1 3 6784,-2 27 0,2 4 0,-3 18 0,0 7 0,0-15 0,0 2 0,-1 25 0,2 5 0,1 0 0,2-5 0,-1-24 0,1-4 0,0 2 0,2-7 0,4-17 0,-6-30 0,3 0 6784,-1-2-6784,-1-3 0,17-15 0,-12 10 0,17-15 0,24-19 0,-17 15 0,24-25 0,-40 35 0,-3-3 0,4 2 0,-7 6 0,8-6 0,-15 15 0,1-2 0,-1 3 0,-3 5 0,0 54 0,-2 0 0,-6 26 0,-2 7 0,0-28 0,-2 0 0,-6 22 0,-6 1-213,-5-9 0,-3-5 213,7-21 0,0-2 0,-1 3 0,2-4 0,-2-6 0,4-10 0,-2-10 0,1-1 0,4-10 426,10-6-426,-1-4 0,3 0 0,-3-9-1696,-3-12 0,5 10 0,-3-5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42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24575,'11'17'0,"-1"0"0,-5-10 0,-1 2 0,1 0 0,-3-3 0,3 7 0,-4-5 0,1 4 0,-2-8 0,0-2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4:07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0 24575,'11'8'0,"-6"2"0,1 18 0,-6-2 0,-3 3 0,-15 22 0,-6-12 0,-15 24 0,-25 3 0,14-18 0,-5-1 0,27-30 0,20-11 0,1-6 0,3 2 0,2-2 0,0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43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10 24575,'2'-7'0,"0"5"0,4 9 0,-4-1 0,1 11 0,2 6 0,-4 36 0,3-11 0,-4 15 0,0-33 0,0-7 0,0 15 0,0-19 0,0 17 0,0-22 0,0 5 0,-2-3 0,2-2 0,-2 4 0,2-10 0,-2 7 0,1-10 0,-3 1 0,4-1 0,-4 3 0,2-1 0,-3 6 0,3-6 0,-2 1 0,3-3 0,-7-1 0,3-1 0,-4-1 0,3-2 0,1 0 0,-1 0 0,1 0 0,-2-2 0,1-3 0,1 2 0,-5-7 0,6 9 0,-2-5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43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24575,'10'0'0,"8"3"0,-4 1 0,19 4 0,17 0 0,-19-2 0,19-2 0,-41-4 0,6 0 0,-11 0 0,0 0 0,5 0 0,-4 0 0,5 0 0,-7 0 0,1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45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 24575,'-15'0'0,"-5"0"0,5 3 0,2-1 0,-15 7 0,18-3 0,-17 6 0,1 13 0,11-11 0,-11 21 0,21-26 0,-2 6 0,5 0 0,2-8 0,0 21 0,0-20 0,0 18 0,2-16 0,1 2 0,-1-1 0,0-6 0,2 1 0,-1-4 0,10 0 0,0-5 0,-1 1 0,3-10 0,-6 0 0,-1 0 0,6-15 0,-10 19 0,13-20 0,-10 15 0,3-4 0,-2-3 0,-3 9 0,0-6 0,-3 9 0,-2 0 0,0 3 0,0 1 0,0-1 0,-2 7 0,2 15 0,-2 29 0,13 37 0,-5-23 0,5 0 0,-4-41 0,-6-12 0,5 8 0,-4-12 0,1-1 0,-1-3 0,-2-1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45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0 24575,'0'14'0,"-23"47"0,1-11 0,-4 8 0,-2 3 0,-7 8 0,-1 22 0,23-11 0,7-32 0,11 13 0,-2-47 0,10 11 0,-7-18 0,4 8 0,5-7 0,8 0 0,41-1 0,-17 2 0,22-8 0,-19 8 0,-23-8-6784,4 4 6784,-28-7 0,1 0 0,-4-3-1135,0-6 1,0 7 0,0-5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46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24575,'7'0'0,"-1"0"0,2 0 0,-2 2 0,20 3 0,-1 7 0,18-1 0,-11-1 0,-8-5 0,4-5 0,-12 0 0,13 0 0,-16 0 0,-1 0 0,-6 0 0,-1 0 0,-3-2 0,0-1 0,-2 1 0,0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46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8191,'27'36'0,"-6"4"2531,-2 9 1,-1 5-2532,2 27 0,-13-27 0,-1 4 0,4 8 0,0-1 0,-1 31 0,4-15 0,0-2 0,2 2 2818,0-3-2818,-7-45 1719,-3-24-1719,1 1 6784,-1-4-6784,3 0 0,-3-2 0,1-4 0,-1-2 0,1-3 0,2-12 0,0 1-1696,-3 0 0,-2 6 0,-3 8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48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8247,'2'9'0,"7"13"5069,-5-12-5069,10 25 2810,-1-1-2810,1 18 1711,-4 15-1711,-7-28 6738,-24 31-6738,-2-35 0,-5 15 0,8-25 0,10-15 0,7-9 0,-1 1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49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24575,'75'0'0,"-2"0"-9831,-10 6 8341,0 1 4308,-1 5-2818,29 6 1719,-22-9-1719,-21-1 0,4 1 0,23-4 0,0-1 0,-18 0 0,-1 0 0,31 0 0,-7-1 0,-21-3 0,-13-2 6784,-41 1-6784,1-1 0,-2 2 0,1 0 0,1 0 0,1 0 0,-2 0 0,-1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49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24575,'11'13'0,"5"21"0,4 37 0,0 8 0,-12-18 0,-3-1 0,1 19 0,-5-30 0,-2 2 0,1 5 0,0 0 0,0 38 0,0-10 0,0 1 0,0 11 0,3-35 0,0-1 0,-2 12 0,5-33 0,-6-8 0,0-16 0,0-11 0,0 7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51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24575,'4'5'0,"9"-1"0,-4-4 0,4 0 0,4 3 0,6 2 0,31 8 0,39 9 0,-40-12 0,4 0 0,39 5 0,2 0 0,-33-5 0,2-2 0,2-2 0,6-1 0,-10-1 0,31 3 0,-34-6 0,-5-2 0,0 1 0,-21 0 0,-10 0 0,-21 0 0,-1 2 0,-2 1 0,-2 26 0,0-2 0,0 69 0,0-33 0,1-11 0,-2 5 0,-4 4 0,-3 0 0,3-6 0,0 5-638,-2 10 1,-1 8 0,1-4 637,2 7 0,1 1 0,1-12 0,1 4 0,0 0 0,2-4 0,0 1 0,0-4-397,0 13 1,0 1 396,0-11 0,0 4 0,0-7 0,0-7 0,0-4 0,0 9 0,0 1 0,0-9 0,0-2 0,0 36 0,0-21 0,0 0 0,0 21 0,0-39 0,0-1 0,2 25 1830,-1-37-1830,0 5 875,-1-34-875,0 7 0,0-9 0,0 0 0,-18-15 0,-43 0 0,29-4 0,-25 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27:20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24575,'4'-2'0,"1"0"0,1 0 0,-1 2 0,1-2 0,18 2 0,2 0 0,55 0 0,-13 0 0,13 3 0,5 1-260,-27-3 1,0-1 259,21 4 0,3-1 0,3-2 0,-3-2 0,-19 1 0,0 0 0,37 0 0,-2 0 0,-45 0 0,-4 0 0,12 0 0,-6 0 0,-10 0 0,-7 0 0,12 0 0,-6 0 0,34 0 0,-24 0 0,1 0 0,-6 0 0,2 0 0,27 0 0,1 0 0,-28 0 0,-2 0 259,5 3 1,0 0-260,44 4 0,-49 0 0,11-2 0,-43-5 0,5 0 0,8 0 0,47 6 0,-19-5 0,39 4 0,-44-5 0,22 0 0,-31 0 0,14 0 0,18 0 0,-18 0 0,15 0 0,7 0-250,-28 0 0,0 0 250,26 0 0,5 0 0,-1 0 0,-4 0 0,-20 0 0,-2 0 0,16 0 0,-8 0 0,-17 0 0,-8 0 0,-35 0 0,1 0 0,1 0 0,8 0 500,0 0-500,8 0 0,-10 0 0,0 0 0,-8 0 0,5 0 0,11 0 0,17 0 0,14 0 0,29 0-508,4 0 508,-6 1 0,2-2 0,-21-2 0,-1 0 0,6 1 0,-6 0 0,-8-5 0,-40 3 0,-9 4 0,-2-2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4:09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0 120 24575,'6'-6'0,"1"-1"0,4-2 0,-4 2 0,1 1 0,5-4 0,5-7 0,0 2 0,0-4 0,-11 13 0,-1-3 0,-2 6 0,0-2 0,1 8 0,2 22 0,0 4 0,-1 57 0,4-18 0,-8 5 0,4-26 0,-4-37 0,0 0 0,1-8 0,1 0 0,0 2 0,1-3 0,3 1 0,-3-4 0,1 1 0,0-5 0,3 2 0,-4-3 0,5-3 0,-7 2 0,1-4 0,-2 4 0,0-2 0,-2 3 0,2 1 0,-2-3 0,2 2 0,-1 1 0,1-5 0,-2 4 0,0-10 0,0 8 0,0-6 0,0 11 0,0-3 0,0 1 0,2 1 0,-2-1 0,4 3 0,0-1 0,1 2 0,1-3 0,-1-1 0,3-5 0,-3 3 0,1-3 0,-2 6 0,-2 1 0,1 0 0,-1 7 0,-2-2 0,0 11 0,0 0 0,0-2 0,0 16 0,0-11 0,0 16 0,0-11 0,0-3 0,0 2 0,0-13 0,0 11 0,0-5 0,0-2 0,-2 4 0,-1-6 0,1 9 0,-2-7 0,-1 12 0,1-14 0,-2 5 0,1-5 0,-11 9 0,-9 8 0,-1-2 0,4-7 0,3-10 0,12-6 0,-7 0 0,9 2 0,-2-2 0,-1 4 0,1-3 0,-4 1 0,4-2 0,-1 0 0,1 0 0,0 0 0,1 0 0,2 0 0,-1-2 0,1 1 0,-4-5 0,-4 3 0,2-2 0,1 2 0,7 3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55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24575,'61'0'0,"31"0"0,-10 0 0,17 0 0,-63 0 0,-2 0 0,-22 3 0,-2-2 0,35 7 0,-6-1 0,21 3 0,8 0 0,28 5 0,-26-6 0,3-3-279,0-2 1,-3-1 278,-17-3 0,0 0 0,28 0 0,-3 0 0,4 0 0,-2 0 0,-44 0 0,-24 0 0,-2 0 0,-3 0 557,0 0-557,1 0 0,-3 0 0,0 0 0,-3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5:15:24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24575,'0'-5'0,"2"-1"0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5:16:04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24575,'651'0'-1365,"-634"0"-5461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5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1591 103 24575,'-20'0'0,"-39"0"0,16 0 0,-13-1 0,-5 2 0,-21 5 0,3 0 0,-1 2 0,-16 8 0,31-3 0,-2 1 0,10-1 0,2 2 0,-36 14 0,25-7 0,2-1 0,-15 9 0,-12 6 0,20-6 0,30-12 0,-12 15 0,31-14 0,1 2 0,-9 9 0,11-11 0,-6 6 0,1-4 0,14-10 0,-5 2 0,6 1 0,-4 4 0,5-4 0,0 5 0,4-4 0,1 5 0,0 19 0,3-19 0,0 20 0,2-25 0,1 4 0,15 17 0,10-3 0,19 9 0,7 2 0,-9-11 0,2-2 0,25 10 0,6-1-539,6 0 1,0-4 538,-21-13 0,3-1 0,11 5 0,7 2 0,-7-4 0,-9-6 0,-1-1 0,-5 0 0,3 1 0,2-2 0,1-5 0,1-1 0,-3-2 0,10 4 0,4-1 0,10-1 0,10-1 0,-8 1 0,-8 2 0,-3-1 0,-13-3 0,3-1 0,-4 1 0,9 3 0,-5 0 0,-11-4 0,0-1 0,1-2 0,3-1 0,13 4 0,-1-2 0,-17-5 0,-1-1 0,18 4 0,1-1 0,1-2 0,-3-2 0,-13 1 0,3 0 0,4 0 0,5 0 0,-5 0 0,-4 0 0,0 0 0,3 1 0,6-1 0,-7-1 0,-2-2 0,-2-1-56,13 0 1,3 0 55,-1-1 0,-3 1 0,-19 0 0,3 1 0,36 2 0,0 2 0,-35-1 0,-2 0-282,18 0 1,1 0 281,-9 0 0,-3 0 0,-9 0 0,1 0 0,29 0 0,-1 0 0,-31 0 0,-2 0 0,17 0 0,3 0 0,0 0 0,-1 0 0,-9 0 0,3 0 0,6 0 0,7 0 0,-5 0 0,3 0 0,-1 0 0,20 0 0,6 0 0,-23 0 0,2 0 0,-3 0-828,6 0 0,4 0 828,-10 0 0,11 0 0,-1 0 0,-9 0 0,10 0 0,-3 0 0,-6 0 0,5 0 0,-3 0 0,20 0 0,-6 0 0,-20 0 0,1 0 0,-3 0 0,5 0 0,-7 0 249,-7 0 0,-1 0-249,28 0 0,-1 0 0,-37 0 0,-3 0 50,6 0 1,0 0-51,1 0 0,-5 0 531,1-3-531,23 2 0,-47-1 1766,2-3-1766,1 4 511,-4-6-511,-14 7 0,12-8 0,1 2 0,3-4 0,1-1 0,-1 2 0,7-6 0,-10 6 0,5-3 0,-15 7 0,3-2 0,3-4 0,-3 0 0,-6 2 0,1-2 0,-7 5 0,3-11 0,-6 8 0,16-20 0,-14 14 0,18-23 0,-2-11 0,0 3 0,18-41 0,-18 39 0,1-7 0,-11 24 0,-11 20 0,6-30 0,-7 12 0,3-30 0,-4-12 0,0 4 0,-2 8 0,-1 21 0,-2 26 0,-29-38 0,-18-6 0,-13-3 0,-10-4-481,8 13 0,-2 2 481,14 11 0,-3 0 0,-2 3 0,-7 3 0,-4 4 0,4 4 0,-9-2 0,-2 5-495,-4 4 1,-6 3 0,5 4 494,1 4 0,3 3 0,-17 1 0,-4 2 0,28-1 0,-1 0 0,2 0 0,-18 0 0,-6 0-602,16 0 0,-7 0 1,-2 0-1,6 0 602,3 0 0,4 0 0,-7 0 0,-10 0 0,-9 0 0,-1 0 0,10 0 0,10 0 0,7 0 0,-3 0 0,-19 0 0,-4 0 0,1 0 0,5 0 0,1 0 0,3 0 0,17 0 0,2 0 0,-5 0 0,-10 0 0,-9 0 0,1 0 0,9 0-565,12 0 1,5 0-1,-2 0 565,-16 0 0,-4 0 0,1 0-36,5-1 1,2 1 0,4 1 35,-4 1 0,-2 3 0,-4-1 0,-7 1 0,12 2 0,20 0 0,5 2 337,-22 2 0,2 0-337,25-1 0,5-1 2233,-20 0-2233,1 4 2034,39-12-2034,15 1 1077,-32-2-1077,14 0 634,-64 0-634,45 0 0,-27 4 0,19 2 0,23 2 0,-16-2 0,22-4 0,-52 4 0,20 1 0,8-3 0,-2-1 0,-37 2 0,14 1 0,15-5 0,0-1 0,-18 6 0,28-6 0,-4 0 0,-12 0 0,-1 0-507,14 0 1,-4 0 506,-6 0 0,-8 0 0,5 0 0,0 0 0,1 0 0,-17 0 0,-3 0 0,1 0 0,2 0 0,22 0 0,-2 0 0,-5 0 0,-7 0 0,8 0 0,9 0 0,2 0 0,-17 0 0,-1 0 0,14 0 0,4 0 0,-22 0 0,26 0 0,6 0 0,9 0 0,3 0 0,26 0 1013,4 0-1013,-5 0 0,6 2 0,-11-2 0,11 2 0,-8-2 0,8 2 0,-6 2 0,4-2 0,-3 1 0,5-3 0,1 0 0,-4 0 0,5 0 0,-1 0 0,3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7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 24575,'59'0'0,"-9"0"0,3-2 0,2-2 0,15-3 0,-19 0 0,-3-1 0,-7-2 0,5-1 0,-4-6 0,-15 8 0,24-10 0,-38 15 0,4-1 0,-10 3 0,-2 1 0,-1-1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7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24575,'0'13'0,"0"11"0,0 26 0,0-5 0,0 24 0,0-17 0,0-13 0,0-6 0,0-24 0,0 0 0,0 1 0,0-2 0,2 3 0,-1-5 0,1 1 0,-2-5 0,0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8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8191,'13'9'0,"0"3"5063,-8 0-5063,0 9 2818,-2-5-2818,-3 6 1719,-8-4-1719,-8 8 6784,-5-3-6784,0-5 0,6-10 0,4-6 0,4-2 0,0 0 0,5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9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24575,'9'0'0,"15"2"0,-16 1 0,18 6 0,-18-3 0,11 5 0,-10-5 0,11 13 0,-12-12 0,8 23 0,-10-15 0,0 8 0,-3-3 0,-1-9 0,1 6 0,-1-10 0,0 3 0,-2-3 0,2 0 0,2-1 0,1-3 0,2-1 0,-3-2 0,0 0 0,1 0 0,1-4 0,-1 1 0,1-4 0,-3 5 0,-1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0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24575,'9'0'0,"-1"0"0,-1 0 0,8 3 0,-6 0 0,6 6 0,-8-4 0,0 10 0,4 2 0,-7-2 0,10 16 0,-13-19 0,5 15 0,-9-9 0,0-2 0,-2 2 0,0-5 0,0-3 0,-1 8 0,0-1 0,-3 3 0,2-4 0,1-4 0,4-6 0,2-2 0,0 1 0,0-1 0,2 1 0,2-1 0,18-2 0,51 12 0,-1-11 0,-13 3 0,4 0 0,1-2 0,-4-2 0,14 0 0,7 4 0,-73-6 0,-5 0 0,-5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1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439 0 24575,'18'18'0,"-10"-8"0,10 15 0,-10-6 0,-4 11 0,1-5 0,-5 0 0,-3-7 0,-7 6 0,-51 45 0,10-20 0,-7-5 0,-3-5 0,-9-11 0,-20 1 0,44-22 0,14-2 0,19-5 0,10 0 0,1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4:10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0 24575,'4'9'0,"1"1"0,-3-3 0,2 2 0,-2 1 0,4 4 0,-4-4 0,1 7 0,-3-4 0,0 1 0,0 13 0,0-15 0,3 32 0,-2 13 0,1 18 0,-6-9 0,-1-22 0,-17-18 0,13-18 0,-13 16 0,15-18 0,-2 5 0,-6-2 0,7-4 0,-6 1 0,4-3 0,5-2 0,-3 3 0,1-4 0,2 2 0,1-2 0,2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1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24575,'88'0'0,"-24"0"0,-18 7 0,-17 0 0,29 16 0,-31-13 0,4 9 0,-24-10 0,-1 0 0,4 11 0,-4-5 0,2 9 0,0-1 0,-1-3 0,5 3 0,-6-9 0,2-1 0,0-3 0,0-2 0,4 2 0,-4-5 0,9-1 0,-11-2 0,9-4 0,-8 0 0,-2-3 0,-1-8 0,-4 7 0,0-7 0,0 6 0,0 4 0,0-1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5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24575,'10'0'0,"-2"0"0,-6-2 0,0 2 0,-2-2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5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24575,'4'-3'0,"-1"2"0,-1 1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3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24575,'15'4'0,"13"-1"0,-13-3 0,9 0 0,12 0 0,-7 0 0,48 0 0,-29 0 0,25 0 0,-48 0 0,0-2 0,-23 1 0,0-1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4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24575,'12'23'0,"-3"-8"0,-2 45 0,0-7 0,-1 1 0,0 3 0,6 12 0,-3-5 0,-2-39 0,-5-17 0,0 2 0,-2-7 0,0 1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4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24575,'0'7'0,"0"1"0,0-3 0,0 1 0,0-1 0,0-1 0,0-2 0,0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7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18 8440,'-7'-4'0,"2"1"5088,-1-1-5088,0 4 2781,1-2-2781,-4 0 1685,4 1-1685,-1-1 6581,-7 2-6581,-1 0 0,-9 0 0,10 0 0,-4 0 0,11 0 0,-2 0 0,1 0 0,3 0 0,-3 0 0,3 0 0,-1 4 0,0 6 0,-1 8 0,0 3 0,-2 12 0,-1-2 0,-1 10 0,4 9 0,-4 22 0,9-5 0,-5 4 0,6 7 0,0-30 0,3 15 0,0-33 0,1-13 0,3-2 0,-4-10 0,5 5 0,-3-7 0,-1 3 0,0-1 0,-3-1 0,2 5 0,0-4 0,-1 1 0,6 0 0,-3-3 0,6 3 0,-4-5 0,6 3 0,2-3 0,0 4 0,14-2 0,-13 3 0,16 0 0,-11 1 0,2-1 0,15 9 0,-22-10 0,12 6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9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555 63 24575,'7'0'0,"-1"0"0,0 0 0,-1 0 0,12 0 0,-3 0 0,4 0 0,10-4 0,-1-2 0,14-4-6784,9-2 6784,-6 2 0,-3 3 0,-19 3 0,-7 2 0,-10 1 0,4-1 0,-5 2 6784,0-2-6784,1 2 0,-1-2 0,-1 6 0,1 9 0,-3 3 0,6 35 0,-3-25 0,2 17 0,-4-7 0,-2 2 0,0 28 0,0-27 0,0 21 0,3-41 0,-2 12 0,2-16 0,-3-8 0,0 4 0,0-4 0,0-1 0,0-1 0,0-1 0,-2-2 0,-7 3 0,3-4 0,-12 2 0,-13-3 0,-22 0 0,-30 0 0,0 0 0,-6 0 0,8 0 0,-2 0-970,6 0 1,-4 0 0,9 0 0,16 0 0,5 0 0,-34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38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8191,'21'0'0,"1"0"5063,2 2-5063,3 7 2818,6 5-2818,4 0 1719,-2 2-1719,-5-4 6784,11 10-6784,3-2 0,17 9 0,-11-13 0,0-1 0,22 6 0,1-1 0,1-2 0,1-8 0,-21 3 0,1-2 0,26-5 0,-33 4 0,13 0 0,-32-6 0,25 10 0,-18-12 0,6 7 0,-26-9 0,-9 0 0,3 0 0,-3 2 0,0-2 0,1 4 0,-3-3 0,1 1 0,-1-2 0,-1 0 0,-1 0 0,-1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40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24575,'9'0'0,"-2"0"0,34 0 0,-2 0 0,60 0 0,-20 0 0,-25 0 0,4 0 0,9 0 0,-1 0 0,-8 0 0,0 0 0,20 0 0,-4 0 0,-10 0 0,20 0 0,-65 0 0,12 0 0,-5 0 0,-18 0 0,16 0 0,-19 0 0,4 0 0,-5 0 0,0 0 0,1 0 0,1 0 0,-1 0 0,3 0 0,-3 0 0,2 0 0,-5 0 0,0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4:11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24575,'17'-3'0,"1"0"0,26 3 0,-8 0 0,31 5 0,0 5 0,3 2-695,-16-3 1,3 0 694,21 7 0,10 2 0,-7-1 0,-4-2 0,-2-1 0,-10-1 0,4 0 0,0 0 0,-1 1 0,1-1 0,-3-2 0,13 0 0,3-2-350,5-1 1,7 0-1,-7-1 350,-4-3 0,-2-1 0,-15-2 0,3-2 0,-1 1 0,25 0 0,-5 0-416,-25 0 0,2 0 416,5 0 0,7 0 0,-8 0 0,-8 0 0,-3 0-101,17 0 1,0 0 100,-12-2 0,-6-2 920,24-2-920,18-1 1378,-38 1-1378,1 6 934,0 0-934,-16-3 239,-11 1-239,-18-2 0,-10 2 0,-1 2 0,-2 0 0,2 0 0,-1 0 0,5 0 0,2 0 0,6 0 0,-6 0 0,-2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46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2705 1 24575,'2'6'0,"0"8"0,-2-6 0,0 12 0,0-6 0,0 6 0,0 4 0,0 5 0,0-3 0,-2-2 0,2-8 0,-7 1 0,0-1 0,-13 35 0,9-29 0,-5 19 0,6-9 0,0-13 0,-2 22 0,0-20 0,-1 11 0,-18 37 0,11-9 0,-2-6 0,0 1 0,6 12 0,-11 4 0,6 7 0,8-30 0,-7 15 0,11-33 0,-1 3 0,-10 26 0,9-20 0,-9 21 0,12-30 0,-11 33 0,6-5 0,-9 23 0,-2 9 0,2-11 0,3-10 0,-1 2 0,-3 23 0,6-34 0,1 1 0,5-3 0,1-4 0,-17 28 0,14-18 0,0 0 0,-6 5 0,-5 22 0,14-41 0,0 0 0,-10 31 0,3-2 0,1 1 0,4-26 0,-1-2 0,-4 18 0,-2 3 0,1 0 0,0-3 0,2-17 0,1 0 0,-10 37 0,1-2 0,-1 8 0,5-35 0,1 0 0,9-9 0,0-4 0,-15 22 0,9-11 0,1 0 0,-6 10 0,0-10 0,1 0 0,4 11 0,-8-6 0,0 0 0,7 8 0,-6-8 0,-1-1 0,2 7 0,3-21 0,0 2 0,-1 6 0,1-2 0,-11 29 0,0-6 0,1 1 0,-3 5 0,9-29 0,1 2 0,-9 33 0,14-47 0,-13 41 0,14-43 0,-12 30 0,3-12 0,-3 1 0,-11 26 0,5-6 0,0 0 0,-7 1 0,21-30 0,1-2 0,-19 22 0,13-16 0,-9 23 0,13-33 0,-16 42 0,14-39 0,-18 39 0,22-51 0,-3 10 0,16-33 0,2-1 0,-1 2 0,1-6 0,-2 9 0,2-5 0,1-2 0,-18 36 0,12-17 0,-16 22 0,15-26 0,3-10 0,0-2 0,0 2 0,-1 5 0,-2 0 0,5-5 0,-4 4 0,6-12 0,-4 10 0,7-10 0,-4 2 0,1 6 0,-3-2 0,-2 7 0,3-5 0,0-2 0,-3 0 0,7-5 0,-5 5 0,6-8 0,-2 3 0,0 1 0,-4 5 0,4-4 0,-3 10 0,1-7 0,-1 10 0,-1-10 0,3 7 0,-4-5 0,6-2 0,-4 8 0,3-12 0,-1 13 0,0-14 0,-3 12 0,5-10 0,-1 2 0,-1 5 0,-1-4 0,0 2 0,-1 5 0,4-12 0,-4 9 0,5-9 0,-2 9 0,2-11 0,0 9 0,-2-6 0,1-2 0,-1 3 0,2-1 0,0-1 0,0 2 0,0-5 0,-2 3 0,2 1 0,-2-2 0,2 3 0,-2-3 0,1 0 0,-5 3 0,5-5 0,-3 4 0,4-3 0,-2-1 0,2 3 0,-2-3 0,0 5 0,1-4 0,-1 4 0,2-3 0,0 0 0,0 3 0,-2 2 0,-2 5 0,-2 6 0,2-10 0,1 6 0,1-13 0,2 2 0,-2-2 0,2-1 0,0 3 0,0-3 0,-3 8 0,-1 2 0,0-2 0,-1 7 0,2-14 0,0 5 0,-1-3 0,1-2 0,1 2 0,-2 0 0,3-2 0,-5 4 0,5-5 0,-3 1 0,4-2 0,-2 1 0,2-1 0,-4 1 0,1 1 0,-1-1 0,0 3 0,-1-3 0,1 1 0,1-1 0,-1-1 0,4 2 0,-4-1 0,3 4 0,-3-7 0,4 4 0,-6-1 0,3 0 0,-4 3 0,3-3 0,2 1 0,-2-2 0,3 1 0,-3-1 0,2 1 0,-1 1 0,-1-3 0,4 3 0,-4-4 0,3 3 0,-1-1 0,0 2 0,2-1 0,-4 3 0,-1 1 0,2-1 0,-2 0 0,2-4 0,1 1 0,0-1 0,-2 0 0,3 1 0,-5-1 0,3-1 0,1 0 0,-2 0 0,1 1 0,1-1 0,0-1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4:12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1982 162 24575,'-17'0'0,"-31"0"0,-50 7 0,25 3 0,-6 2-1643,-1-1 0,-4 4 1643,13 2 0,-3 4 0,7-1 0,1 1 0,2 1-159,-21 7 0,-2 3 159,3 1 0,3 1 0,17-9 0,-2 1 0,0 2 0,-4 2 0,6-2 0,10-4 0,3 0 355,-11 5 1,2 3-356,5 0 0,6 0 0,1 4 0,-18 13 0,53-30 0,3-9 1606,2 7-1606,3-5 1141,-1 11-1141,2-3-6638,2 13 6638,2-1-209,0 9 209,4-1 0,6 5 0,-2-17 0,15 9 0,-13-25 6681,19 17-6681,32 20 0,6 2 0,11 4 0,7 2-448,-29-21 0,2-1 448,3-2 0,6 2 0,2-1 0,11 0 0,2-1 0,-2-2-550,-12-7 0,-1-2 0,3 1 550,20 8 0,6 2 0,-7-6 0,4-3 0,-3-4 0,5 2 0,2-1 0,-2-3 0,2-1 0,-15-5 0,3 0 0,-3-1 0,16 3 0,1-2 0,-26-6 0,7-2 0,-1 0 0,-7-1 0,18 2 0,-3-2 0,-11-3 0,4 0 0,-1 0 0,-2 0 0,-1 0 0,-2 0 0,18 0 0,3 0 0,-16 0 0,8 0 0,0 0 0,-8 0-767,-9 0 0,-6 0 0,7 0 767,14-3 0,11 0 0,-1-2 0,-8 0 0,-13-1 0,-5 0 0,2-1 0,16-1 0,4-1 0,-1-1 0,0-4 0,0 0 0,-4 1 0,9 2 0,2 1 0,-20 1 0,8-2 0,-1 0 0,-8 2 0,15-1 0,-4 1-118,-16 2 0,2-2 0,-2 1 118,25-3 0,-8-1 0,-27 5 0,-2-3 0,33-8 0,-5-3 0,-6-2 0,-31 6 0,0-4 0,-3-3 0,-3 1 938,6-2-938,34-29 1489,-47 27-1489,26-21 0,-21 14 0,0-2 0,24-23 0,-8 5 0,-1-1 2613,5-12-2613,-21 24 0,2 0 0,-3-4 0,-2 3 0,9-5 473,12-21-473,-30 40 0,-14 10 0,4-7 0,-14 16 0,6-20 0,-10 4 0,8-7 0,-8 4 0,1 7 0,-2 1 0,0 2 0,-2-19 0,-1 19 0,-3-16 0,-5 17 0,-7-6 0,-6 1 0,-15-8 0,-7 3 0,-4 0 0,-4 0 0,9 5 0,-4 1-636,-21-3 0,-11-3 1,3 5 635,-6 0 0,0 3 0,8 2 0,-5 0 0,-1 0 0,-4 1 0,-1 2 0,3 0 0,17 6 0,2 0 0,-2 0 0,-15-4 0,-4-1 0,5 4 0,-16 5 0,4 2 0,6 0 0,1 1-3077,-3-1 1,-3 0 3076,12 3 0,-5 1 0,4-1 0,-13-3 0,-2 1-570,23 2 1,-6 1 0,0 0 0,6 1 569,-20-1 0,2 0-192,1 0 1,-6 0 0,7 0 191,1 0 0,3 0 0,-15 0 0,4 0 0,30 0 0,4 0 0,4-1 0,1 2 0,5 1 0,-2 2 491,-18 3 1,1 1-492,17 0 0,2 0 0,-14 2 0,1 1 0,12-2 0,3 1 5226,-29 10-5226,18-8 0,3 1 3544,8 4-3544,-12-3 1158,35-5-1158,15-4 0,-17 4 0,19-4 0,-4 0 0,4-3 0,3 0 0,-6 2 0,5-3 0,-2 5 0,1-2 0,2-1 0,-6 7 0,8-9 0,-5 7 0,5-5 0,-2 1 0,3 0 0,-3 1 0,-1-1 0,-2 1 0,-5 3 0,-2-2 0,-13 10 0,-21 7 0,-4 2 0,-26 8 0,2-7 0,-3-1-648,26-8 0,-3 1 648,-12-1 0,-7 2 0,8-3 0,15-4 0,4-1 0,-11 0 0,3-2 0,-18 4 0,40-6 0,4-1 0,31-6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4:13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1 182 24575,'32'-10'0,"-4"2"0,32-12 0,30-11 0,-9 2 0,-2 8 0,2 2 0,15-3 0,-32 13 0,3 3 0,-10 2 0,-2 2 0,36 2 0,-12 0 0,1 0 0,-27 0 0,0 0 0,32 0 0,1 0 0,-33 0 0,-3 0 0,11 0 0,0 0 0,-8 0 0,-4 0 0,21 0 0,-6 0 0,-36 0 0,-20 0 0,6 0 0,-8 0 0,0 0 0,-4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4:17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 8191,'-7'2'0,"-1"0"5063,3 0-5063,-8 8 2818,8-6-2818,-8 8 1719,8-5-1719,-5 7 6784,-1 4-6784,-2 2 0,-13 17 0,13-10 0,-7 7 0,11 27 0,5-23 0,0 40 0,4 13 0,0-10 0,4-15 0,3-1 0,7 14 0,2-13 0,-1-33 0,-8-24 0,0-4 0,1 0 0,-3-2 0,8 2 0,-3 0 0,2-2 0,-2-1 0,-7-2 0,1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4:19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24575,'25'14'0,"13"2"0,14 10 0,1-6 0,4-2 0,17 5 0,-23-2 0,-5-2 0,-12-6 0,-18 6 0,-14-2 0,-7 8 0,-24 42 0,-4-14 0,-23 20 0,17-39 0,11-14 0,12-9 0,11-7 0,3-2 0,5 0 0,1-2 0,2 0 0,1 0 0,4 0 0,-6 0 0,1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9:04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5 24575,'-13'-5'0,"2"5"0,-4 10 0,6 6 0,3-1 0,3 14 0,1-19 0,4 14 0,0-19 0,9 7 0,6 1 0,17 12 0,39 17 0,1-6 0,-9-8 0,0-2 0,17 4 0,-33-12 0,2 1 0,39 18 0,-20-15 0,-16-6 0,0-3 0,4-6 0,-4-2 0,-29-7 0,-19 0 0,2-11 0,-7 0-1696,2-2 0,-3 6 0,0 7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3:30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24575,'20'0'0,"-3"0"0,16 0 0,26 0 0,-1 0 0,4 0 0,4 0 0,18 0 0,-25 0 0,3 0 0,9 0 0,-1 0 0,-17 0 0,2 0-339,41 0 1,-1 0 338,-42 0 0,-1 0 0,34 0 0,-3 0 0,1 0 83,-29 0 1,-1 0-84,18 0 0,-17 0 0,22-5 0,-41 4 0,7-3 510,-23 4-510,-5 0 0,1-2 0,-2-1 0,-7 1 0,-3 0 0,-2 2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3:32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24575,'16'0'0,"-6"0"0,38 0 0,-7 0 0,19 3 0,0-3 0,-8 3 0,-3 0 0,2 0 0,31 5 0,-12-2 0,0 1 0,11 1 0,-27-2 0,2 0 0,0-2 0,0 0 0,37 10 0,-17-9 0,-2-2 0,8 3 0,-33-6 0,2 0 0,39 0 0,-30 0 0,36 0 0,-64 0 0,14 0 0,-36 0 0,1 0 0,-1-2 0,-2 2 0,0-2 0,1 2 0,-4 0 0,3 0 0,-3 0 0,1 0 0,-2 0 0,1 0 0,-1 0 0,3 0 0,-3 0 0,1 0 0,-3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3:35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8191,'0'7'0,"2"5"5063,1-4-5063,-1 13 2818,5 5-2818,-2 9 1719,1-2-1719,-1-3 6784,-5-7-6784,0-8 0,2 0 0,-2-6 0,4-2 0,-4-3 0,2-2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3:36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24575,'4'4'0,"-1"1"0,-1 1 0,1 5 0,0 13 0,1-9 0,-1 15 0,-3-23 0,0 8 0,0-7 0,0-3 0,0 4 0,0-9 0,2 2 0,-2-6 0,2 1 0,-2 1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4:29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539 0 24575,'-12'11'0,"-6"3"0,-35 22 0,4-5 0,-4 2 0,-5 4 0,10-8 0,0-1 0,-1 3 0,3-2 0,-17 8 0,31-14 0,28-21 0,-1 7 0,5-5 0,0 5 0,0-5 0,0 3 0,0-3 0,0 0 0,2 1 0,2 1 0,1-3 0,3 4 0,5 2 0,-3-1 0,31 19 0,9 7 0,23 9 0,-6-4 0,4 2 0,-12-9 0,-2-4 0,30 10 0,-15-5 0,-40-21 0,-21-10 0,-9-2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3:37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65 130 24575,'-5'-2'0,"-1"0"0,-1 2 0,-2 0 0,2 2 0,-1 2 0,5 1 0,-1 3 0,2-1 0,2 0 0,-4 3 0,3 2 0,-1-2 0,-1 10 0,3-7 0,-3 3 0,3-4 0,2-6 0,2 1 0,-1-3 0,5 5 0,-5-6 0,3 3 0,0-4 0,-1 0 0,1 0 0,1-2 0,-2 0 0,3-2 0,5-4 0,-4 1 0,13-6 0,-14 3 0,6 1 0,-6-2 0,-3 2 0,1-3 0,-4 2 0,0-7 0,0 7 0,-1-6 0,1 7 0,-4-3 0,1-2 0,-3-2 0,4 2 0,-2 2 0,0 3 0,1 0 0,-3 0 0,4 3 0,-2-1 0,0 1 0,2-1 0,-2-1 0,-1-6 0,2 4 0,-2-7 0,3 8 0,0-6 0,0 6 0,0-4 0,2 12 0,-1-2 0,2 13 0,1 1 0,-2 7 0,4 0 0,-5-3 0,5 5 0,-6-6 0,6 9 0,-3-5 0,3-6 0,-1-1 0,-2-8 0,1 4 0,-2-5 0,2 3 0,1-1 0,-1-1 0,1 1 0,-1-3 0,-2-1 0,0-2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3:58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24575,'9'0'0,"8"0"0,-1 0 0,54 6 0,-10 1 0,7 3 0,6 0 0,-21-5 0,-1-1 0,10 3 0,2-1 0,4-5 0,-3-2 0,20 1 0,-32 0 0,-4 0 0,-7 0 0,-19 0 0,-11 0 0,0 0 0,-5 0 0,8 0 0,-9 0 0,3 0 0,-1 0 0,4 0 0,3 0 0,1 0 0,2 0 0,-3 0 0,5 0 0,-3 0 0,-4 0 0,-4 0 0,-2 0 0,-1 0 0,0 0 0,-3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3:59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24575,'11'0'0,"9"0"0,-5 0 0,65 0 0,-17 0 0,-6 0 0,7 0 0,12 0 0,1 0-433,-14 0 1,4 0 432,10 0 0,8 0 0,-7 0 0,-4 0 0,-4 0 0,22 0 0,0 0 0,-17 0 0,-6 0 0,24 0 0,0 0 0,-61 0 0,-19 0 0,-10 0 0,-2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4:01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24575,'6'-2'0,"6"0"0,2 2 0,15 0 0,11 0 0,-13 0 0,6 0 0,-27 0 0,2 0 0,-4 0 0,1 0 0,-1 0 0,2 0 0,-1 0 0,4 0 0,-5 0 0,5 0 0,-2 0 0,-1 0 0,1 0 0,-1 0 0,-1 0 0,3-2 0,-3 2 0,3-2 0,-3 0 0,2 1 0,12-1 0,6 2 0,33 0 0,-13 0 0,-2 0 0,-20 0 0,-18 0 0,3-2 0,-3 2 0,1-2 0,-1 2 0,-1 0 0,0 0 0,1 0 0,-1 0 0,1 0 0,-1-2 0,-2 1 0,0-1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4:05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24575,'34'0'0,"39"0"0,-13 0 0,20 0 0,-21 0 0,-32 0 0,7 0 0,-22 0 0,-3 0 0,11 0 0,-13 0 0,10 0 0,-12 0 0,5 0 0,-5 0 0,3 0 0,-3 0 0,2 0 0,-5 0 0,0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4:08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24575,'9'-2'0,"1"0"0,-2 2 0,4 0 0,-7 0 0,5 0 0,-3 0 0,0 0 0,3 0 0,-2 0 0,0 0 0,1 0 0,-3 0 0,10 0 0,-6 0 0,6 0 0,-6 0 0,4 0 0,2 0 0,-1 0 0,2 0 0,0 0 0,-4 0 0,15 0 0,-18 0 0,35 0 0,-25 0 0,12 0 0,-16 0 0,-7 0 0,4 0 0,-6 0 0,1 0 0,1 0 0,-4 0 0,12-2 0,-11 1 0,7-1 0,-6 2 0,-2 0 0,-1 0 0,-2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4:10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24575,'11'2'0,"-2"-2"0,6 5 0,-2-1 0,27-1 0,3 0 0,56-3 0,-18 0 0,-26 0 0,2 0 0,0 0 0,-2 0 0,27 0 0,-18-1 0,0 2 0,5 4 0,22-3 0,-46 6 0,-11-7 0,-18 2 0,-9-3 0,-3 0 0,-2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4:13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24575,'9'0'0,"6"0"0,-9 0 0,13 0 0,-5 0 0,9 0 0,-8 0 0,5 0 0,42 0 0,-2 0-3392,7 0 0,6 0 3392,-22 0 0,1 0 0,29 0 0,-1 0 0,14 0 0,-39 0 0,0 0 0,35 0 0,-40 0 0,19 0 0,-56 0 6784,2 0-6784,-8 0 0,-1 0 0,3 0 0,-4 0 0,1 0 0,0 0 0,-1 0 0,3 0 0,-3 0 0,8-3 0,2-1 0,0-1 0,1 1 0,-10 2 0,1 0 0,-5 2 0,0-2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5:27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24575,'85'23'0,"-19"-5"0,0 1 0,-13-2 0,0-1 0,18 3 0,1-2 0,-12-8 0,-5-3 0,24 0 0,-8-6 0,-42 0 0,-14 0 0,6 0 0,-7 0 0,13 0 0,3 0 0,5 0 0,44 0 0,-38 0 0,27 0 0,-55 0 0,9 3 0,-16-2 0,9 2 0,-10-3 0,1 0 0,-1 0 0,-1 0 0,-1 0 0,-1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5:28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24575,'10'0'0,"0"0"0,5 0 0,4 0 0,11 4 0,42 9 0,-2 0 0,-10-3 0,0-2 0,19 0 0,12-2 0,-30-6 0,-22 0 0,6 0 0,-35 0 0,16 0 0,-18 0 0,4 0 0,-6 0 0,-3 0 0,-1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4:30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8191,'14'0'0,"4"0"5063,2-3-5063,21 2 2818,-22-2-2818,17 3 1719,-20 0-1719,4 3 6784,3 5-6784,-8 1-6784,-4 1 6784,-3-2 0,-7-3 0,5 8 0,0 3 0,1 5 0,7 29 0,-9-5 6784,4 16-6784,-9-8 0,0-27 0,-8 6 0,-7-14 0,2-2 0,-16 13 0,21-21 0,-16 18 0,18-19 0,-7 12 0,5-9 0,0 2 0,-1 0 0,7-7 0,-2 3 0,2-3 0,10-3 0,10 0 0,40-6 0,-1 2 0,41-12 0,-32 6 0,-5-3 0,-28 5 0,-15 6 0,-4-3 0,1 3 0,-2-3 0,-6 3 0,1-2 0,-3 1 0,3-3 0,-3 2 0,1-2 0,2-1 0,-2 1 0,2 1 0,-6 1 0,0 2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5:31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24575,'60'0'0,"-1"0"0,34 0 0,-23 0 0,1 0-705,-18 0 0,2 0 705,40 0 0,0 0 0,-42 0 0,0 0 0,37 0 0,-2 0 458,-2 0-458,-26 0 0,0 0 234,30 0-234,-40 0 0,21 0 0,-58 0 718,2 0-718,-8 2 0,-3 0 0,5 1 0,-4 1 0,1-4 0,2 2 0,0-4 0,0 2 0,-1-2 0,-5 2 0,0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5:32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24575,'34'0'0,"10"5"-4916,9-4 1,4 0 3425,39 11 1490,-20-8 0,1 1 1409,-17 6 0,-2 1-1409,5-4 0,1 1 0,3 3 0,3 0 242,-3-4 1,4 0-1,-3-1-242,9-1 0,2-1 0,3 3 0,7 0 0,-10-2 0,-16-5 0,-6 0 0,8 2 0,-8 1 0,-15-4 0,-33 0 0,-7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5:43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24575,'2'7'0,"0"8"0,-2-7 0,0 30 0,0-18 0,0 19 0,0-19 0,0-5 0,0 6 0,0-7 0,2 7 0,-1-9 0,4 3 0,-5-9 0,7 7 0,10 5 0,-8-10 0,9 8 0,-13-16 0,1-4 0,-1 1 0,1-4 0,-1 1 0,13-15 0,-10 9 0,15-19 0,-17 20 0,6-7 0,-1 1 0,0 1 0,1-16 0,-5 17 0,-4-8 0,-3 15 0,0-1 0,0 1 0,0 3 0,0-5 0,0-3 0,-2 3 0,1-5 0,-1 10 0,0-5 0,0 7 0,-5-3 0,2 3 0,-3-3 0,3 3 0,-1-1 0,-1 4 0,2 0 0,-5 0 0,4 0 0,-9 3 0,7-3 0,-3 5 0,2-4 0,4 1 0,1-2 0,2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5:44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586 0 24575,'-4'2'0,"-10"0"0,6-2 0,-12 0 0,-13 0 0,-11 0 0,-55 0 0,18 0 0,19 0 0,3 0 0,6 0 0,-3 0 0,44 0 0,0 0 0,4 0 0,3 2 0,1 1 0,1 10 0,-1 0 0,3 10 0,-2-3 0,3 13 0,0-1 0,0 20 0,0 29 0,6-31 0,-1 16 0,2-53 0,-1 3 0,1-6 0,-1 2 0,5-1 0,-5-6 0,1-1 0,3 0 0,2-1 0,0 0 0,2 0 0,-7-3 0,-1 0 0,-2 0 0,1 0 0,1 0 0,-3 0 0,1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5:46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14 24575,'16'0'0,"2"0"0,-5 0 0,7 0 0,-5 0 0,-2 0 0,8-2 0,-14 2 0,6-2 0,-7 2 0,-1 0 0,3-2 0,-3 1 0,2-3 0,-3 4 0,0-2 0,-1 6 0,-1 3 0,-2 16 0,0 6 0,0 20 0,0-22 0,0 8 0,0-27 0,0 5 0,0 4 0,3-1 0,-3 6 0,3-7 0,-3 2 0,2-7 0,-1 2 0,1-2 0,-2-5 0,0 4 0,2-7 0,0 2 0,-2-4 0,-7-1 0,-15-4 0,-29-5 0,-23 4 0,2 2 0,0 1 0,2 3 0,-25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5:46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24575,'11'-5'0,"-3"1"0,14 4 0,3 0 0,48 0 0,-23 0 0,19 0 0,-45 0 0,-6 0 0,-3 0 0,23-3 0,-19 2 0,13-2 0,-24 3 0,-1 0 0,-2-2 0,-3 2 0,-2-2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8:22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24575,'11'-5'0,"7"0"0,-6 2 0,6 1 0,-1 2 0,-1 0 0,64 0 0,-18 0 0,-8 0 0,4 0 0,-6 0 0,0 0 0,46 0 0,-37 0 0,3 0-289,14 0 0,0 0 289,-19 0 0,-1 0 0,12-1 0,1 2 0,-4 2 0,-3 0 0,32-1 0,-17 1 0,1 1 0,-24-4 0,-2 0 0,4 0 0,-1 0 0,36 0 0,-18 0 0,-36 0 0,3 0 578,0 0-578,-6 0 0,23 0 0,-18-5 0,-9 4 0,1-4 0,-13 2 0,-2 3 0,-4-3 0,-1 3 0,-3 0 0,2 0 0,-6 0 0,-3 0 0,-1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8:24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24575,'22'0'0,"-10"0"0,15 0 0,35 0 0,-12 0 0,17 0 0,3 0 0,14 0 0,-28 0 0,0 0 0,35 0 0,-34 0 0,30 0 0,-31 0 0,5 0 0,-16 0 0,-15 0 0,-3 0 0,-7 0 0,22 0 0,-9 0 0,3 0 0,-7 0 0,-20 0 0,11 0 0,-16 0 0,4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8:32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24575,'20'0'0,"20"0"0,-11 0 0,6 0 0,-3 0 0,-17 0 0,12 0 0,-6 0 0,-5 0 0,4 0 0,-11 0 0,13 0 0,-14 0 0,7 0 0,-8 0 0,0 0 0,3 0 0,-3 2 0,11-2 0,-10 2 0,7-2 0,-6 2 0,-2-2 0,5 2 0,-6-2 0,6 0 0,-5 0 0,4-2 0,-4 2 0,-1-2 0,-2 2 0,1 0 0,-3 0 0,0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8:51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41 438 24575,'-8'17'0,"3"-1"0,5 1 0,-6 18 0,0 11 0,-3-7 0,4-3 0,3 6 0,2-20 0,0 33 0,2-43 0,2 15 0,2-16 0,0 0 0,2-4 0,-3-6 0,1 1 0,-1-2 0,-1 0 0,3-2 0,-3-1 0,9-10 0,-7 0 0,12-18 0,7-28 0,0 1 0,-5 9 0,-1-1 0,1-8 0,2-20 0,-6 7 0,-8 13 0,2-39 0,-7 59 0,-2-19 0,1 29 0,-2 13 0,-1-9 0,-2 19 0,1-4 0,-2 3 0,1 1 0,1 1 0,0 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4:31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24575,'26'0'0,"-11"0"0,24 0 0,-3 0 0,25 0 0,38-6 0,-28-1 0,-12 0 0,-2 1 0,0-1 0,-3-1 0,-29 8 0,-18-2 0,3 2 0,-5 0 0,3 0 0,-3 0 0,1 0 0,0 0 0,-1 0 0,5 0 0,-5 0 0,4 0 0,-3 0 0,-1 0 0,1 0 0,-2 0 0,1 0 0,-3 0 0,0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8:54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24575,'11'-2'0,"-2"0"0,16 2 0,20 0 0,9 0 0,-7 0 0,-17 0 0,-20 0 0,-5 0 0,5 0 0,-5 0 0,4 0 0,6 0 0,-6 0 0,13 0 0,-16 0 0,7 0 0,-8 0 0,5 0 0,2 0 0,6 0 0,-4 0 0,0 0 0,-7 0 0,2-2 0,-2 1 0,8-1 0,-2 0 0,10 1 0,-9-2 0,0 3 0,-5 0 0,-1 0 0,4-2 0,0 2 0,-2-2 0,9 2 0,-10 0 0,8-2 0,-9 1 0,0-1 0,-2 2 0,1 0 0,4-2 0,-4 2 0,1-2 0,-1 0 0,-2 1 0,3-3 0,-3 4 0,3-4 0,-3 3 0,1-1 0,-1 2 0,-1-2 0,-2 2 0,0-2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9:00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24575,'6'-3'0,"-1"1"0,6 2 0,-4 0 0,6 0 0,-6 0 0,1 0 0,-1 0 0,-3 0 0,11 0 0,-8 0 0,8 0 0,-6 0 0,-2 0 0,5 0 0,0 0 0,-2 0 0,10 0 0,-12 0 0,10 0 0,-11 0 0,3 0 0,-5 0 0,1 0 0,1 0 0,1 0 0,0 0 0,7 0 0,-1 0 0,0 0 0,14 0 0,-18 0 0,17 0 0,-9 0 0,12 0 0,24 0 0,1 0 0,34 0 0,-31 0 0,1 0 0,-26 3 0,-13-2 0,22 6 0,-23-6 0,17 7 0,-12-8 0,-10 3 0,21-3 0,-10 0 0,5 0 0,1-3 0,-18 3 0,9-3 0,-15 3 0,6 0 0,-5 0 0,-3 0 0,5 0 0,-3 0 0,0 0 0,1 0 0,-3 0 0,2 0 0,-1 0 0,-1 0 0,3 0 0,-1 0 0,0 0 0,-1 0 0,0 0 0,-1 0 0,2 0 0,-1 0 0,-1 0 0,3 0 0,-3 0 0,1 0 0,1 0 0,-4 0 0,0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9:20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24575,'14'-3'0,"5"1"0,-3 2 0,23 0 0,-15 0 0,24 0 0,8 0 0,28 7 0,-10-6 0,7 0-412,7 6 1,1 0 411,-11-3 0,2 1 0,-3 0 0,5 1 0,-7-1 0,-3-1 0,-2 1 0,11-1 0,0-1 0,-13-3 0,-5 0 0,21 0 0,-14 0 0,-2 0 0,1 0 0,22 0 0,-11 0 0,-22 0 0,38 4 0,-57-3 823,11 4-823,-30-5 0,-12 0 0,14-3 0,-13 2 0,4-1 0,-3 0 0,-2 1 0,18-4 0,-14 4 0,18-4 0,-14 4 0,17-6 0,7-2 0,-11 3 0,45-2 0,-31 8 0,38 0 0,-31 0 0,0 0 0,21 0 0,-6 0 0,-2 0 0,7 0 0,-14 0 0,-3 0 0,-2 0 0,7 0 0,-40 0 0,-6 0 0,-1 0 0,-3 0 0,0 0 0,2 0 0,-5 0 0,3 0 0,-3 0 0,5 0 0,-4 0 0,2 0 0,-6 0 0,0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9:25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24575,'7'0'0,"3"0"0,-5 0 0,4 0 0,-3 0 0,5 0 0,51 11 0,-2-2 0,-7-3 0,6 0 0,8-2 0,0-1 0,29 2-3392,-35-4 0,-3 0 3392,4 4 0,1 1 0,-10-5 0,-2 9 0,-16-9 0,-3 4 0,-8-2 6784,-3-3-6784,0 3 0,-8-3 0,2 0 0,-10 0 0,2 0 0,-5 0 0,0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9:59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24575,'11'0'0,"0"0"0,-4 0 0,1 0 0,-3 0 0,3 0 0,-3 0 0,1 0 0,-1 0 0,-1 0 0,1 0 0,-1 0 0,2-4 0,-1 3 0,2-5 0,-3 3 0,0-1 0,1-1 0,-1 3 0,0 0 0,-1 2 0,-1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9:59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24575,'7'-2'0,"0"0"0,-1 2 0,-1 0 0,3 0 0,-3 0 0,1 0 0,-3 0 0,-1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9:59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24575,'0'44'0,"-12"40"0,4-12 0,1-22 0,0 0 0,-4 41 0,10-31 0,-5 27 0,6-61 0,0 10 0,2-26 0,-1 2 0,5-2 0,-5-5 0,4 2 0,-4-3 0,1-1 0,-2-2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40:01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24575,'0'22'0,"0"-5"0,0-4 0,0-5 0,0 6 0,0 3 0,0-1 0,0 7 0,0 0 0,0-9 0,0 5 0,0-7 0,0-2 0,0 5 0,0-8 0,0 4 0,0-4 0,0 1 0,0-3 0,0-1 0,0-2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40:46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24575,'6'-4'0,"3"1"0,-2 1 0,3 2 0,30 0 0,-9 0 0,66 0 0,-28 0 0,24 6 0,-21-5 0,-9 5 0,9-6 0,-17 0 0,2 0 0,27 0 0,-13 0 0,-5 0 0,-15 0 0,8 0 0,-32 0 0,-3 0 0,44 0 0,-11 5 0,24-3 0,10 9 0,-22-10 0,30 9 0,-44-9 0,4 4 0,-25-5 0,-5 0 0,-4-2 0,-9 1 0,-1-1 0,-4 2 0,-4 0 0,10 0 0,-6 0 0,9 0 0,-1 0 0,1 0 0,31 0 0,-15 0 0,13 0 0,-16 0 0,-3 0 0,14 0 0,21 0 0,-10 0 0,-1 0 0,-21 0 0,-3 0 0,14-2 0,-16 1 0,9-2 0,-19 3 0,3 0 0,30 0 0,-15 0 0,13 0 0,-16 0 0,-12 0 0,4 0 0,-12 0 0,7 0 0,-10 0 0,2 0 0,5 0 0,-4 0 0,8 0 0,0 0 0,-7 0 0,7 0 0,-8 0 0,17 0 0,-13 0 0,10 0 0,6 0 0,0 0 0,9 0 0,-12-3 0,-14 2 0,4-4 0,-4 4 0,33-2 0,-4 3 0,26 0 0,20 0 0,-22 0 0,-10 1 0,1-2 0,9-5 0,12 5 0,7-10 0,-28 10-3392,-11-2 0,2 0 3392,14 3 0,17-6 0,-8 4 0,-23-1 0,1 0 0,27-3 0,-24 3 0,-2-1 0,5-3 0,38 2 0,-38 5 6784,23 0-6784,9 0 0,-20 0 0,-11 0 0,0 0 0,1 0 0,8 0 0,-35 0 0,-19 0 0,12 0 0,-13 0 0,10 0 0,-10 0 0,0-2 0,-6 1 0,18-3 0,-14 4 0,10-2 0,-19 2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40:54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24575,'32'0'0,"6"0"0,24 0 0,-8 5 0,1 2 0,29 3 0,1 0 0,-1 0 0,2 3 0,-21-8 0,-1-2 0,29 8 0,-23-9 0,-4 3 0,-43-5 0,-14 0 0,1 0 0,-4 0 0,6 0 0,-7 0 0,3 0 0,-1 0 0,-2 0 0,5-2 0,2-1 0,0 0 0,1 0 0,-6 3 0,1 0 0,-3 0 0,2 0 0,-3 0 0,0-2 0,1 2 0,-3-2 0,0 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4:32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663 0 24575,'0'14'0,"0"10"0,-6 16 0,-17 40 0,6-31 0,-21 35 0,12-47 0,-9 22 0,-8 6 0,19-27 0,-6 5 0,17-34 0,0 0 0,-23 12 0,7-7 0,-51 36 0,22-16 0,-11 10 0,30-23 0,23-11 0,1-6 0,9-2 0,-4-4 0,-6-12 0,9 8 0,-7-7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41:02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24575,'41'2'0,"0"0"0,20-2 0,27 0 0,-47 0 0,27 0 0,-54 0 0,-1 0 0,-5 0 0,-3 0 0,5 0 0,-5 0 0,4-2 0,-4 2 0,5-6 0,-5 5 0,5-5 0,-3 3 0,0-1 0,3-1 0,-4 3 0,4-2 0,-5 4 0,1-2 0,-4 2 0,0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41:12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24575,'9'-5'0,"-2"3"0,1 0 0,1 2 0,5 0 0,4 0 0,2 0 0,-5 0 0,5 0 0,-7 0 0,5 0 0,-6 0 0,-1 0 0,2 0 0,-4 0 0,19 0 0,-13 0 0,8 0 0,-3 0 0,-5 0 0,15 3 0,-15-2 0,11 1 0,-11-2 0,0 0 0,7 0 0,-13 0 0,12 0 0,-12 0 0,4 0 0,2 0 0,-6 0 0,8 0 0,-9 0 0,2 0 0,-1 0 0,-2 0 0,8 0 0,35 0 0,-2 0 0,51 0 0,-56 0 0,17 0 0,-35 0 0,10 0 0,43 0 0,-18 0 0,-2 0 0,3 0 0,36 0 0,0 0 0,-6 6 0,-41-5 0,0-1 0,22 6 0,-23-6 0,2 0 0,39 0 0,-21 0 0,30 0 0,-53 0 0,5 0 0,-35 0 0,6 0 0,1 0 0,-6 0 0,7-2 0,-17 1 0,10-1 0,-8 2 0,13 0 0,-7 0 0,6 0 0,2-2 0,-2 1 0,15-2 0,-19 3 0,32 0 0,-20 0 0,39 0 0,-23 0 0,24 0 0,-7 0 0,-7 0 0,32 0 0,-39 0 0,39 0 0,-42 0 0,14 0 0,1-5 0,-24 4 0,15-3 0,-31 4 0,-3 0 0,-2-2 0,-8 1 0,10-1 0,-8 2 0,6-2 0,-7 2 0,4-4 0,-1 3 0,-2-3 0,6 4 0,-9-2 0,18 2 0,-1 0 0,22 0 0,26 0 0,-4 0 0,-3 0 0,-25 0 0,-9-3 0,-14 2 0,11-2 0,-15 3 0,0 0 0,0 0 0,-6-2 0,2 2 0,-2-2 0,-1 2 0,5 0 0,-2 0 0,1 0 0,-1 0 0,1 0 0,-2 0 0,1 0 0,0-2 0,-2 1 0,2-3 0,-3 4 0,-3-2 0,0 2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41:17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24575,'22'0'0,"30"9"0,-2-1 0,33 2 0,-18 0 0,2-1 0,-12-7 0,5-1-422,7 3 0,8 2 0,-5-3 422,2-2 0,-3-2 0,14 1 0,-1 0 0,-13 0 0,-7 0 0,10 0 206,-16 2 1,-5 1-207,-16 1 210,15 1-210,-31-2 0,-4-3 0,7 0 643,-15 0-643,18 0 0,-16 0 0,7 0 0,-1-3 0,-2 2 0,5-4 0,1 5 0,-9-2 0,7 2 0,-11 0 0,6 0 0,-7 0 0,-1 0 0,-2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41:40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24575,'11'0'0,"4"0"0,36 0 0,6 0 0,1 0 0,-12 0 0,-30 0 0,4 0 0,-3 0 0,-6 0 0,-4 0 0,-3 0 0,0 0 0,1 0 0,-3 0 0,0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41:52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5 24575,'-11'-2'0,"-2"2"0,3-2 0,0 2 0,3 0 0,2 0 0,-3 0 0,3 0 0,-2 0 0,1 0 0,1 0 0,-1 0 0,1 0 0,1 0 0,-3 0 0,0 0 0,0 0 0,1 0 0,0 2 0,1-2 0,-4 2 0,4-2 0,-3 0 0,3 0 0,-2 0 0,1 0 0,1 0 0,-1-2 0,-1 2 0,2-2 0,-1 2 0,-1 0 0,3 0 0,-3 0 0,3 0 0,-1 0 0,1 0 0,-1 0 0,1 0 0,-1 0 0,1 0 0,1 0 0,1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42:03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24575,'10'0'0,"22"0"0,-15 0 0,19 0 0,-19 0 0,3 0 0,5 0 0,-5 0 0,-3 0 0,0 0 0,-5 0 0,25 0 0,-3 0 0,15 0 0,10 0 0,-13 0-6784,13 0 6784,-32 0 0,-4 0 0,-12 0 0,-4 0 0,1 0 0,5 3 0,-6-2 6784,12 2-6784,-12-3 0,4 0 0,11 0 0,-14 0 0,24 0 0,-24 0 0,10 2 0,-11-2 0,9 5 0,-8-4 0,7 4 0,-1-5 0,-4 2 0,14-2 0,-8 0 0,7 0 0,-10 0 0,0 0 0,-8 0 0,12 0 0,-10 0 0,9 0 0,-11 0 0,2 0 0,-3 0 0,0 0 0,1-2 0,-1 1 0,3 0 0,-3 1 0,7 0 0,-6 0 0,5 0 0,-5 0 0,1 0 0,1-2 0,-2 1 0,5-3 0,-3 2 0,2-1 0,6-2 0,-9 5 0,11-5 0,-11 4 0,2-1 0,-4 2 0,-1 0 0,-1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42:08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24575,'15'0'0,"0"0"0,11 0 0,4 0 0,5 0 0,34-10 0,-12 7 0,1-2 0,2 0 0,12 5 0,-15-2 0,-5-1 0,-13 1 0,6-3 0,-19 5 0,16 0 0,43 0 0,-6 0 0,-29 0 0,3 0 0,13 0 0,-1 0 0,31 0 0,-16 0 0,-1 0 0,3 0 0,8 0 0,-21 0 0,-38 0 0,19 0 0,-25 0 0,29 0 0,-9 0 0,42 0 0,-39 0 0,11 0 0,-28 0 0,-18 0 0,9 0 0,-9 0 0,10 0 0,-9 0 0,0 0 0,-9 0 0,2 0 0,-1 0 0,3 0 0,-2 0 0,1 0 0,-1 0 0,-2 0 0,3 0 0,-1 0 0,0-2 0,1-1 0,-3 1 0,3 0 0,-3 2 0,1 0 0,-1 0 0,-1 0 0,2 0 0,3-2 0,0-1 0,0 1 0,-1 0 0,-3 2 0,4 0 0,-5 0 0,3 0 0,6 0 0,-7 0 0,18 0 0,-17 0 0,10 0 0,-10-2 0,-1 1 0,1-1 0,-3 2 0,1 0 0,-1-2 0,11-1 0,-8 0 0,10 0 0,-12 3 0,-1 0 0,-2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42:14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24575,'13'0'0,"15"0"0,14 0 0,53 0 0,-23 0 0,5 0 0,2 0 0,8 0 0,-23 0 0,3 0 0,-8 0 0,-6 0 0,9 0 0,12 0 0,-62 0 0,-4 0 0,-2 0 0,-1 0 0,1 0 0,1 0 0,-2 0 0,3 0 0,-3 0 0,1 0 0,-1 0 0,3 0 0,-3 0 0,5 0 0,-3 0 0,0 0 0,1 0 0,-5 0 0,1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4:32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24575,'6'0'0,"1"2"0,3 11 0,-1 1 0,0 0 0,-3-6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4:33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24575,'27'-6'0,"0"0"0,45-22 0,-15 13 0,0-2 0,2 1 0,12 2 0,11 1 0,-48 7 0,-21 6 0,-5 0 0,-3 0 0,3 2 0,-1 1 0,2 1 0,8 8 0,-2-2 0,49 34 0,-21-14 0,20 13 0,-29-15 0,-19-16 0,3 10 0,-7-7 0,0 1 0,-3-2 0,-3-1 0,0-3 0,10 26 0,-1-8 0,9 21 0,2 0 0,-10-21 0,4 7 0,-13-20 0,3 7 0,1-2 0,1 3 0,0-5 0,-2-5 0,-1 1 0,-2-3 0,0-1 0,3 5 0,-3-10 0,4 2 0,-6-6 0,3-1 0,6 0 0,-7 0 0,22 0 0,-20 0 0,18-2 0,-12 1 0,1-4 0,1 3 0,-10-3 0,1 1 0,-3-2-1696,-2 1 0,0 0 0,-2 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28:41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27:31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 24575,'-6'13'0,"1"1"0,0-6 0,-2 6 0,0 3 0,-1-2 0,-3 15 0,7-18 0,-4 15 0,7 5 0,-2 1 0,3 34 0,0-22 0,0 14 0,0-19 0,0-16 0,2-3 0,1-15 0,-1-1 0,2 1 0,0-4 0,1 2 0,3-1 0,-3-1 0,10 0 0,-9-2 0,9 0 0,-2 0 0,-4 0 0,10 0 0,-13 0 0,5-2 0,-7 2 0,11-12 0,-8 8 0,10-12 0,-13 12 0,3-3 0,-5 4 0,2-1 0,-4-1 0,2-8 0,-2 7 0,0-9 0,0 6 0,0 2 0,-3-16 0,3 15 0,-7-12 0,3 7 0,-2 7 0,-2-11 0,2 10 0,1-2 0,-5-1 0,5 2 0,-8-4 0,8 4 0,-5 0 0,3 2 0,0 1 0,-1 0 0,3 2 0,1 0 0,-1 1 0,-1-2 0,1 1 0,-1-1 0,0-2 0,1 1 0,-4-2 0,5 5 0,-1-2 0,3 4 0,2-2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1:00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24575,'86'7'0,"-1"0"0,-36-2 0,4 0 0,23 2 0,19 2 0,3-1 0,-11-2-1159,-14-1 1,-7-3 0,3 2 1158,20 1 0,5 0 0,-7-1 0,2-3 0,-8-2 543,-16 1 1,-8 0-544,10 0 569,2 0-569,-63 0 0,1 0 0,-3 0 1819,0 0-1819,1 0 0,-3 0 0,0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1:01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669 0 8191,'-22'16'0,"10"-7"5063,-10 5-5063,6-6 2818,8-3-2818,-7 3 1719,10-6-1719,-3 2 6784,1 1-6784,-2 1 0,1-1 0,-3 8 0,4-11 0,-7 12 0,8-13 0,-34 28 0,8-7 0,-32 21 0,-20 5 0,15-14 0,21-11 0,3-3 0,8-6 0,-5 5 0,33-16 0,-4 3 0,5-4 0,5-2 0,-1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1:02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24575,'7'19'0,"-4"18"0,5 6 0,-6 18 0,7-8 0,0 2 0,-6 28 0,8-13 0,1-2 0,-5 0 0,10 10 0,-12-45 0,2-11 0,-1-1 0,-3-14 0,7 8 0,-7-11 0,3 3 0,0-5 0,-1 0-6784,3-2 6784,-3 0 0,8 0 0,-1-6 0,18-17 0,-15 10 0,14-22 0,-23 28 6784,6-10-6784,-9 8 0,-1 2 0,-2-3 0,0 7 0,0-1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1:02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24575,'0'31'0,"0"29"0,0 6 0,0 16 0,0-23 0,0 0 0,0 14 0,2-5 0,2 0 0,8 0 0,0-2 0,10-25 0,-14-33 0,6 9 0,-9-10 0,1-2 0,0-1 0,-3-3 0,3 2 0,-4-1 0,4 0 0,1-2 0,2-2 0,-4 2 0,-2-2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1:03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8191,'6'-4'0,"3"0"5063,-3 2-5063,1 1 2818,3-3-2818,-3 4 1719,4-2-1719,-2 2 6784,-3 0-6784,4 2 0,2 4 0,7 5 0,5 10 0,12 12 0,-2 3 0,5 4 0,-4-2 0,-14-16 0,-3-2 0,-8-12 0,-5-1 0,4-1 0,-5-1 0,0-3 0,1-2 0,1 0 0,-1 0 0,3 0 0,-3 0 0,3-2 0,-3 1 0,1-5 0,-2 3 0,1-5 0,-1 3 0,-2-1 0,0 1 0,-2 3 0,0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1:04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24575,'2'17'0,"-1"1"0,1 8 0,6 23 0,-6-18 0,6 41 0,-8-41 0,5 28 0,-4-26 0,3-4 0,-4-11 0,0-6 0,-13 7 0,6-7 0,-10 4 0,7 1 0,5-10 0,-1 5 0,4-9 0,2-1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1:04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24575,'6'33'0,"-1"11"0,-5 17 0,0-7 0,-3-3 0,-3-22 0,0-16 0,-6-3 0,6-9 0,-4 1 0,5-2 0,-3 0 0,1-2 0,2 1 0,1-1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1:05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8191,'7'-5'0,"1"-1"5063,-1 3-5063,0-1 2818,1 0-2818,-3-1 1719,1 1-1719,-2 1 6784,1 3-6784,-1 9 0,1 4 0,8 43 0,-2 1 0,1 25 0,-5-27 0,-2-2 0,-4 8 0,6 14 0,-7-52 0,0-14 0,2-7 0,2-4 0,3-5 0,-1 0 0,14-13 0,-1 1 0,8-10 0,4-9 0,-13 13 0,15-14 0,-22 22 0,9-5 0,-17 15 0,3-1 0,-2 7 0,1 1 0,-1 5 0,2 3 0,-5 23 0,3 46 0,-4 3 0,0-25 0,0 1 0,0-5 0,0-1 0,-6 28 0,3-23 0,-1-3 0,-5-9 0,-1 12 0,2-32 0,2-7 0,-6 12 0,7-17 0,-4 2 0,5-3 0,-2-5 0,-1 4 0,0-7 0,-3-2 0,-2-6 0,-2-1 0,2 0 0,2-1-6784,-6-6 6784,6 5 0,-4-5 0,12 12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1:07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 0 24575,'5'11'0,"36"40"0,-22-24 0,11 16 0,-1 8 0,-13 37 0,-8-29 0,-5 1 0,-5-7 0,-4-2 0,-15 40 0,-1-46 0,-3-1 0,-11 19 0,-1-9 0,-1-4 0,8-13 0,-31 25 0,8-21 0,-8 0 0,9-2 0,22-22 0,25-15 0,3-2 0,0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1:07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24575,'2'4'0,"2"2"0,12 2 0,-6-2 0,49 22 0,-16-10 0,36 10 0,11-5 0,-22-9 0,4 1 0,-38-7 0,-22-2 0,-7-2 0,-4 0 0,5 2 0,-5-1 0,2 2 0,0 5 0,-2-5 0,2 11 0,-9-5 0,-17 27 0,-11-2 0,-24 23-6784,1-17 6784,-8 1 0,3-8 0,-4-3 0,27-12 0,-2-3 0,31-14 0,-1 1 0,6-4 0,3-2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8719C-45BB-4DA3-B279-45D62735E895}" type="datetimeFigureOut">
              <a:rPr lang="en-US" smtClean="0"/>
              <a:t>5/27/22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0FA9C-6DD3-4EFD-B6A1-C6EC778C6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14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0FA9C-6DD3-4EFD-B6A1-C6EC778C673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28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0FA9C-6DD3-4EFD-B6A1-C6EC778C673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1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6E399-3E9C-45F4-B7CE-60588CF12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15F89D-3C94-4101-8992-F34F966AC8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8D79C-04D5-4C35-B2BD-0473EE29A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C319-D7D2-4BE8-96B7-7FC78EC2A8D0}" type="datetime1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E23E7-B0EB-42C6-B91C-91BAE8B6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AF94D-8AC6-492A-8509-EABAED11C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3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A9B8-7554-429F-A996-FE634AD5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05BB99-EF11-4AE6-BF5E-C6402827F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F35D0-756F-4F29-ADE1-2829A283D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6F2A9-7023-4B66-92C4-39665D985140}" type="datetime1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D3E46-7A1D-4F1B-99AA-57CFDEBA5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1D69D-4A66-4A69-9741-853EAF074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37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B3FB2-4F28-431D-892F-D624CC0CB6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F30A4-4CBB-44FD-8D80-B39A49E6D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E12B-CE8B-452C-9169-AA6ADB723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BEC1F-D14B-4A15-852B-012322332FA7}" type="datetime1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E5A29-0DF8-49BF-90B5-1E622E91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4FAB9-E557-4C3A-AD83-43644E56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11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77B07-090B-4415-B278-4E1CF789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964E2-C925-4DE8-9DDE-01BC11423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E8BCA-EEEA-44FB-8B61-91C19A257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0B19-E1D7-44A8-8C38-68990C791145}" type="datetime1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D0DF5-631B-4D62-907E-050840EC9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06D6C-197F-46E6-BAA2-D08CC2C8D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25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9F01-545F-4BE7-99AE-36C99EF82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1F1E3-9186-42E4-8AE0-2D96EA25B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31340-C018-4397-88FC-2DD8C58C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C6E1-6809-412F-B078-27D4E43D73A3}" type="datetime1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E7B9A-F310-499C-8618-619B4850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84EB-8F26-4A31-B01E-70235FDD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35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DC17-1818-4C8A-838B-A79F0143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0C44-4F91-47E9-AB16-DA61DE358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EC61-CEFF-4921-B4B5-8D76A098E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9553B-20C3-4CEB-AE3A-B97DF4ED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C8E7-D707-4524-B5D1-42766204AF1C}" type="datetime1">
              <a:rPr lang="en-US" smtClean="0"/>
              <a:t>5/27/22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16DEF-1345-43BC-9A1B-7EF339990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B6F50-52F7-4353-AAF8-77DECF9EB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6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DCD8B-05B2-4929-B7C4-35F2C33F6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78E4B-70A7-4EBB-8968-837164DAB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E0E10-22F1-4D23-A3D9-BE6C46DCA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6AB4EF-D13C-4704-B2FA-3FE5D08DC7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AC5900-AA3F-4D8C-AB8A-F8537D3861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623088-692D-4EB3-BB43-31B23545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82DC6-F3F7-4C5B-90D4-3B30DE2EA1A3}" type="datetime1">
              <a:rPr lang="en-US" smtClean="0"/>
              <a:t>5/27/22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1FB6B-8041-454D-81B4-36EF8A640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38F0D-3BDB-4655-B5E6-80FE538B8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84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1C4DF-6136-45DB-849E-10415A55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DA4D1-B21A-4EA3-8652-6677B2A74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3219-E56D-4B06-8ECC-BC6E6385DC92}" type="datetime1">
              <a:rPr lang="en-US" smtClean="0"/>
              <a:t>5/27/22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561B8-F785-417E-B045-281EF2CBB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37D5F-2603-42CB-81F1-9028DBD83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01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CF9B9D-F200-40F9-833D-DAB2B2F6D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FC648-11EE-4297-A46D-ED6B73C98D9C}" type="datetime1">
              <a:rPr lang="en-US" smtClean="0"/>
              <a:t>5/27/22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CFDF6-AE90-4EF4-8E12-5B99E0F5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3EB76-0A21-480C-A005-C25ED3B2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1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A7CD-9387-460B-BE22-7AF91E5D6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410E2-8A9C-46D9-82D0-B5EC7E338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BECB4-97F5-41B1-BB8C-9E1105FAE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94BF7-0DC9-492C-9215-965C6AE0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759C4-E8B3-4277-A8D3-2F0B0D8B4268}" type="datetime1">
              <a:rPr lang="en-US" smtClean="0"/>
              <a:t>5/27/22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E441A-8EE5-4EAC-86E4-0F1692F4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8C129-7E10-4DDF-94E4-6FCDBFDA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03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3EEF1-1BE6-409D-8A77-95194996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BA7C7F-88C2-47FD-A33B-9CF5539D80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1D6C0-40A9-4A73-BB59-2326026FE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99E73-0EAE-433F-8913-484ADF07B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C4D0-C669-4836-B1E9-29A75A410B1F}" type="datetime1">
              <a:rPr lang="en-US" smtClean="0"/>
              <a:t>5/27/22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363D3-9D0C-4DC3-A39B-D95E41C33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CB13E-13B2-457F-A2D6-0B709537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06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AC6C8E-DB26-4363-8FB7-ED8CBA10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0E7A9-31F9-4E7F-AE5E-8C957DB36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89FCE-704B-49C0-A848-C01CE1FE2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97E39-3B61-436A-A8B3-4B3723DFA52A}" type="datetime1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DCAE2-174D-4979-958E-73F025EC3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C906A-2121-4F50-88A0-B032BFF1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1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g"/><Relationship Id="rId13" Type="http://schemas.openxmlformats.org/officeDocument/2006/relationships/customXml" Target="../ink/ink91.xml"/><Relationship Id="rId18" Type="http://schemas.openxmlformats.org/officeDocument/2006/relationships/image" Target="../media/image108.png"/><Relationship Id="rId26" Type="http://schemas.openxmlformats.org/officeDocument/2006/relationships/image" Target="../media/image112.png"/><Relationship Id="rId3" Type="http://schemas.openxmlformats.org/officeDocument/2006/relationships/image" Target="../media/image231.png"/><Relationship Id="rId21" Type="http://schemas.openxmlformats.org/officeDocument/2006/relationships/customXml" Target="../ink/ink95.xml"/><Relationship Id="rId7" Type="http://schemas.openxmlformats.org/officeDocument/2006/relationships/image" Target="../media/image3210.png"/><Relationship Id="rId12" Type="http://schemas.openxmlformats.org/officeDocument/2006/relationships/image" Target="../media/image105.png"/><Relationship Id="rId17" Type="http://schemas.openxmlformats.org/officeDocument/2006/relationships/customXml" Target="../ink/ink93.xml"/><Relationship Id="rId25" Type="http://schemas.openxmlformats.org/officeDocument/2006/relationships/customXml" Target="../ink/ink97.xml"/><Relationship Id="rId2" Type="http://schemas.openxmlformats.org/officeDocument/2006/relationships/image" Target="../media/image2310.png"/><Relationship Id="rId16" Type="http://schemas.openxmlformats.org/officeDocument/2006/relationships/image" Target="../media/image107.png"/><Relationship Id="rId20" Type="http://schemas.openxmlformats.org/officeDocument/2006/relationships/image" Target="../media/image109.png"/><Relationship Id="rId29" Type="http://schemas.openxmlformats.org/officeDocument/2006/relationships/customXml" Target="../ink/ink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0.png"/><Relationship Id="rId11" Type="http://schemas.openxmlformats.org/officeDocument/2006/relationships/customXml" Target="../ink/ink90.xml"/><Relationship Id="rId24" Type="http://schemas.openxmlformats.org/officeDocument/2006/relationships/image" Target="../media/image111.png"/><Relationship Id="rId32" Type="http://schemas.openxmlformats.org/officeDocument/2006/relationships/image" Target="../media/image115.png"/><Relationship Id="rId5" Type="http://schemas.openxmlformats.org/officeDocument/2006/relationships/image" Target="../media/image102.jpg"/><Relationship Id="rId15" Type="http://schemas.openxmlformats.org/officeDocument/2006/relationships/customXml" Target="../ink/ink92.xml"/><Relationship Id="rId23" Type="http://schemas.openxmlformats.org/officeDocument/2006/relationships/customXml" Target="../ink/ink96.xml"/><Relationship Id="rId28" Type="http://schemas.openxmlformats.org/officeDocument/2006/relationships/image" Target="../media/image113.png"/><Relationship Id="rId10" Type="http://schemas.openxmlformats.org/officeDocument/2006/relationships/image" Target="../media/image104.png"/><Relationship Id="rId19" Type="http://schemas.openxmlformats.org/officeDocument/2006/relationships/customXml" Target="../ink/ink94.xml"/><Relationship Id="rId31" Type="http://schemas.openxmlformats.org/officeDocument/2006/relationships/customXml" Target="../ink/ink100.xml"/><Relationship Id="rId4" Type="http://schemas.openxmlformats.org/officeDocument/2006/relationships/image" Target="../media/image2910.png"/><Relationship Id="rId9" Type="http://schemas.openxmlformats.org/officeDocument/2006/relationships/customXml" Target="../ink/ink89.xml"/><Relationship Id="rId14" Type="http://schemas.openxmlformats.org/officeDocument/2006/relationships/image" Target="../media/image106.png"/><Relationship Id="rId22" Type="http://schemas.openxmlformats.org/officeDocument/2006/relationships/image" Target="../media/image110.png"/><Relationship Id="rId27" Type="http://schemas.openxmlformats.org/officeDocument/2006/relationships/customXml" Target="../ink/ink98.xml"/><Relationship Id="rId30" Type="http://schemas.openxmlformats.org/officeDocument/2006/relationships/image" Target="../media/image1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7.png"/><Relationship Id="rId21" Type="http://schemas.openxmlformats.org/officeDocument/2006/relationships/customXml" Target="../ink/ink110.xml"/><Relationship Id="rId42" Type="http://schemas.openxmlformats.org/officeDocument/2006/relationships/image" Target="../media/image135.png"/><Relationship Id="rId47" Type="http://schemas.openxmlformats.org/officeDocument/2006/relationships/customXml" Target="../ink/ink123.xml"/><Relationship Id="rId63" Type="http://schemas.openxmlformats.org/officeDocument/2006/relationships/customXml" Target="../ink/ink131.xml"/><Relationship Id="rId68" Type="http://schemas.openxmlformats.org/officeDocument/2006/relationships/image" Target="../media/image148.png"/><Relationship Id="rId84" Type="http://schemas.openxmlformats.org/officeDocument/2006/relationships/image" Target="../media/image156.png"/><Relationship Id="rId89" Type="http://schemas.openxmlformats.org/officeDocument/2006/relationships/customXml" Target="../ink/ink144.xml"/><Relationship Id="rId16" Type="http://schemas.openxmlformats.org/officeDocument/2006/relationships/image" Target="../media/image122.png"/><Relationship Id="rId11" Type="http://schemas.openxmlformats.org/officeDocument/2006/relationships/customXml" Target="../ink/ink105.xml"/><Relationship Id="rId32" Type="http://schemas.openxmlformats.org/officeDocument/2006/relationships/image" Target="../media/image130.png"/><Relationship Id="rId37" Type="http://schemas.openxmlformats.org/officeDocument/2006/relationships/customXml" Target="../ink/ink118.xml"/><Relationship Id="rId53" Type="http://schemas.openxmlformats.org/officeDocument/2006/relationships/customXml" Target="../ink/ink126.xml"/><Relationship Id="rId58" Type="http://schemas.openxmlformats.org/officeDocument/2006/relationships/image" Target="../media/image143.png"/><Relationship Id="rId74" Type="http://schemas.openxmlformats.org/officeDocument/2006/relationships/image" Target="../media/image151.png"/><Relationship Id="rId79" Type="http://schemas.openxmlformats.org/officeDocument/2006/relationships/customXml" Target="../ink/ink139.xml"/><Relationship Id="rId102" Type="http://schemas.openxmlformats.org/officeDocument/2006/relationships/image" Target="../media/image165.png"/><Relationship Id="rId5" Type="http://schemas.openxmlformats.org/officeDocument/2006/relationships/customXml" Target="../ink/ink102.xml"/><Relationship Id="rId90" Type="http://schemas.openxmlformats.org/officeDocument/2006/relationships/image" Target="../media/image159.png"/><Relationship Id="rId95" Type="http://schemas.openxmlformats.org/officeDocument/2006/relationships/customXml" Target="../ink/ink147.xml"/><Relationship Id="rId22" Type="http://schemas.openxmlformats.org/officeDocument/2006/relationships/image" Target="../media/image125.png"/><Relationship Id="rId27" Type="http://schemas.openxmlformats.org/officeDocument/2006/relationships/customXml" Target="../ink/ink113.xml"/><Relationship Id="rId43" Type="http://schemas.openxmlformats.org/officeDocument/2006/relationships/customXml" Target="../ink/ink121.xml"/><Relationship Id="rId48" Type="http://schemas.openxmlformats.org/officeDocument/2006/relationships/image" Target="../media/image138.png"/><Relationship Id="rId64" Type="http://schemas.openxmlformats.org/officeDocument/2006/relationships/image" Target="../media/image146.png"/><Relationship Id="rId69" Type="http://schemas.openxmlformats.org/officeDocument/2006/relationships/customXml" Target="../ink/ink134.xml"/><Relationship Id="rId80" Type="http://schemas.openxmlformats.org/officeDocument/2006/relationships/image" Target="../media/image154.png"/><Relationship Id="rId85" Type="http://schemas.openxmlformats.org/officeDocument/2006/relationships/customXml" Target="../ink/ink142.xml"/><Relationship Id="rId12" Type="http://schemas.openxmlformats.org/officeDocument/2006/relationships/image" Target="../media/image120.png"/><Relationship Id="rId17" Type="http://schemas.openxmlformats.org/officeDocument/2006/relationships/customXml" Target="../ink/ink108.xml"/><Relationship Id="rId25" Type="http://schemas.openxmlformats.org/officeDocument/2006/relationships/customXml" Target="../ink/ink112.xml"/><Relationship Id="rId33" Type="http://schemas.openxmlformats.org/officeDocument/2006/relationships/customXml" Target="../ink/ink116.xml"/><Relationship Id="rId38" Type="http://schemas.openxmlformats.org/officeDocument/2006/relationships/image" Target="../media/image133.png"/><Relationship Id="rId46" Type="http://schemas.openxmlformats.org/officeDocument/2006/relationships/image" Target="../media/image137.png"/><Relationship Id="rId59" Type="http://schemas.openxmlformats.org/officeDocument/2006/relationships/customXml" Target="../ink/ink129.xml"/><Relationship Id="rId67" Type="http://schemas.openxmlformats.org/officeDocument/2006/relationships/customXml" Target="../ink/ink133.xml"/><Relationship Id="rId20" Type="http://schemas.openxmlformats.org/officeDocument/2006/relationships/image" Target="../media/image124.png"/><Relationship Id="rId41" Type="http://schemas.openxmlformats.org/officeDocument/2006/relationships/customXml" Target="../ink/ink120.xml"/><Relationship Id="rId54" Type="http://schemas.openxmlformats.org/officeDocument/2006/relationships/image" Target="../media/image141.png"/><Relationship Id="rId62" Type="http://schemas.openxmlformats.org/officeDocument/2006/relationships/image" Target="../media/image145.png"/><Relationship Id="rId70" Type="http://schemas.openxmlformats.org/officeDocument/2006/relationships/image" Target="../media/image149.png"/><Relationship Id="rId75" Type="http://schemas.openxmlformats.org/officeDocument/2006/relationships/customXml" Target="../ink/ink137.xml"/><Relationship Id="rId83" Type="http://schemas.openxmlformats.org/officeDocument/2006/relationships/customXml" Target="../ink/ink141.xml"/><Relationship Id="rId88" Type="http://schemas.openxmlformats.org/officeDocument/2006/relationships/image" Target="../media/image158.png"/><Relationship Id="rId91" Type="http://schemas.openxmlformats.org/officeDocument/2006/relationships/customXml" Target="../ink/ink145.xml"/><Relationship Id="rId96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5" Type="http://schemas.openxmlformats.org/officeDocument/2006/relationships/customXml" Target="../ink/ink107.xml"/><Relationship Id="rId23" Type="http://schemas.openxmlformats.org/officeDocument/2006/relationships/customXml" Target="../ink/ink111.xml"/><Relationship Id="rId28" Type="http://schemas.openxmlformats.org/officeDocument/2006/relationships/image" Target="../media/image128.png"/><Relationship Id="rId36" Type="http://schemas.openxmlformats.org/officeDocument/2006/relationships/image" Target="../media/image132.png"/><Relationship Id="rId49" Type="http://schemas.openxmlformats.org/officeDocument/2006/relationships/customXml" Target="../ink/ink124.xml"/><Relationship Id="rId57" Type="http://schemas.openxmlformats.org/officeDocument/2006/relationships/customXml" Target="../ink/ink128.xml"/><Relationship Id="rId10" Type="http://schemas.openxmlformats.org/officeDocument/2006/relationships/image" Target="../media/image119.png"/><Relationship Id="rId31" Type="http://schemas.openxmlformats.org/officeDocument/2006/relationships/customXml" Target="../ink/ink115.xml"/><Relationship Id="rId44" Type="http://schemas.openxmlformats.org/officeDocument/2006/relationships/image" Target="../media/image136.png"/><Relationship Id="rId52" Type="http://schemas.openxmlformats.org/officeDocument/2006/relationships/image" Target="../media/image140.png"/><Relationship Id="rId60" Type="http://schemas.openxmlformats.org/officeDocument/2006/relationships/image" Target="../media/image144.png"/><Relationship Id="rId65" Type="http://schemas.openxmlformats.org/officeDocument/2006/relationships/customXml" Target="../ink/ink132.xml"/><Relationship Id="rId73" Type="http://schemas.openxmlformats.org/officeDocument/2006/relationships/customXml" Target="../ink/ink136.xml"/><Relationship Id="rId78" Type="http://schemas.openxmlformats.org/officeDocument/2006/relationships/image" Target="../media/image153.png"/><Relationship Id="rId81" Type="http://schemas.openxmlformats.org/officeDocument/2006/relationships/customXml" Target="../ink/ink140.xml"/><Relationship Id="rId86" Type="http://schemas.openxmlformats.org/officeDocument/2006/relationships/image" Target="../media/image157.png"/><Relationship Id="rId94" Type="http://schemas.openxmlformats.org/officeDocument/2006/relationships/image" Target="../media/image161.png"/><Relationship Id="rId99" Type="http://schemas.openxmlformats.org/officeDocument/2006/relationships/customXml" Target="../ink/ink149.xml"/><Relationship Id="rId101" Type="http://schemas.openxmlformats.org/officeDocument/2006/relationships/customXml" Target="../ink/ink150.xml"/><Relationship Id="rId4" Type="http://schemas.openxmlformats.org/officeDocument/2006/relationships/image" Target="../media/image116.png"/><Relationship Id="rId9" Type="http://schemas.openxmlformats.org/officeDocument/2006/relationships/customXml" Target="../ink/ink104.xml"/><Relationship Id="rId13" Type="http://schemas.openxmlformats.org/officeDocument/2006/relationships/customXml" Target="../ink/ink106.xml"/><Relationship Id="rId18" Type="http://schemas.openxmlformats.org/officeDocument/2006/relationships/image" Target="../media/image123.png"/><Relationship Id="rId39" Type="http://schemas.openxmlformats.org/officeDocument/2006/relationships/customXml" Target="../ink/ink119.xml"/><Relationship Id="rId34" Type="http://schemas.openxmlformats.org/officeDocument/2006/relationships/image" Target="../media/image131.png"/><Relationship Id="rId50" Type="http://schemas.openxmlformats.org/officeDocument/2006/relationships/image" Target="../media/image139.png"/><Relationship Id="rId55" Type="http://schemas.openxmlformats.org/officeDocument/2006/relationships/customXml" Target="../ink/ink127.xml"/><Relationship Id="rId76" Type="http://schemas.openxmlformats.org/officeDocument/2006/relationships/image" Target="../media/image152.png"/><Relationship Id="rId97" Type="http://schemas.openxmlformats.org/officeDocument/2006/relationships/customXml" Target="../ink/ink148.xml"/><Relationship Id="rId7" Type="http://schemas.openxmlformats.org/officeDocument/2006/relationships/customXml" Target="../ink/ink103.xml"/><Relationship Id="rId71" Type="http://schemas.openxmlformats.org/officeDocument/2006/relationships/customXml" Target="../ink/ink135.xml"/><Relationship Id="rId92" Type="http://schemas.openxmlformats.org/officeDocument/2006/relationships/image" Target="../media/image160.png"/><Relationship Id="rId2" Type="http://schemas.openxmlformats.org/officeDocument/2006/relationships/image" Target="../media/image2810.png"/><Relationship Id="rId29" Type="http://schemas.openxmlformats.org/officeDocument/2006/relationships/customXml" Target="../ink/ink114.xml"/><Relationship Id="rId24" Type="http://schemas.openxmlformats.org/officeDocument/2006/relationships/image" Target="../media/image126.png"/><Relationship Id="rId40" Type="http://schemas.openxmlformats.org/officeDocument/2006/relationships/image" Target="../media/image134.png"/><Relationship Id="rId45" Type="http://schemas.openxmlformats.org/officeDocument/2006/relationships/customXml" Target="../ink/ink122.xml"/><Relationship Id="rId66" Type="http://schemas.openxmlformats.org/officeDocument/2006/relationships/image" Target="../media/image147.png"/><Relationship Id="rId87" Type="http://schemas.openxmlformats.org/officeDocument/2006/relationships/customXml" Target="../ink/ink143.xml"/><Relationship Id="rId61" Type="http://schemas.openxmlformats.org/officeDocument/2006/relationships/customXml" Target="../ink/ink130.xml"/><Relationship Id="rId82" Type="http://schemas.openxmlformats.org/officeDocument/2006/relationships/image" Target="../media/image155.png"/><Relationship Id="rId19" Type="http://schemas.openxmlformats.org/officeDocument/2006/relationships/customXml" Target="../ink/ink109.xml"/><Relationship Id="rId14" Type="http://schemas.openxmlformats.org/officeDocument/2006/relationships/image" Target="../media/image121.png"/><Relationship Id="rId30" Type="http://schemas.openxmlformats.org/officeDocument/2006/relationships/image" Target="../media/image129.png"/><Relationship Id="rId35" Type="http://schemas.openxmlformats.org/officeDocument/2006/relationships/customXml" Target="../ink/ink117.xml"/><Relationship Id="rId56" Type="http://schemas.openxmlformats.org/officeDocument/2006/relationships/image" Target="../media/image142.png"/><Relationship Id="rId77" Type="http://schemas.openxmlformats.org/officeDocument/2006/relationships/customXml" Target="../ink/ink138.xml"/><Relationship Id="rId100" Type="http://schemas.openxmlformats.org/officeDocument/2006/relationships/image" Target="../media/image164.png"/><Relationship Id="rId8" Type="http://schemas.openxmlformats.org/officeDocument/2006/relationships/image" Target="../media/image118.png"/><Relationship Id="rId51" Type="http://schemas.openxmlformats.org/officeDocument/2006/relationships/customXml" Target="../ink/ink125.xml"/><Relationship Id="rId72" Type="http://schemas.openxmlformats.org/officeDocument/2006/relationships/image" Target="../media/image150.png"/><Relationship Id="rId93" Type="http://schemas.openxmlformats.org/officeDocument/2006/relationships/customXml" Target="../ink/ink146.xml"/><Relationship Id="rId98" Type="http://schemas.openxmlformats.org/officeDocument/2006/relationships/image" Target="../media/image163.png"/><Relationship Id="rId3" Type="http://schemas.openxmlformats.org/officeDocument/2006/relationships/customXml" Target="../ink/ink10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35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08.xml"/><Relationship Id="rId21" Type="http://schemas.openxmlformats.org/officeDocument/2006/relationships/customXml" Target="../ink/ink160.xml"/><Relationship Id="rId42" Type="http://schemas.openxmlformats.org/officeDocument/2006/relationships/image" Target="../media/image185.png"/><Relationship Id="rId47" Type="http://schemas.openxmlformats.org/officeDocument/2006/relationships/customXml" Target="../ink/ink173.xml"/><Relationship Id="rId63" Type="http://schemas.openxmlformats.org/officeDocument/2006/relationships/customXml" Target="../ink/ink181.xml"/><Relationship Id="rId68" Type="http://schemas.openxmlformats.org/officeDocument/2006/relationships/image" Target="../media/image198.png"/><Relationship Id="rId84" Type="http://schemas.openxmlformats.org/officeDocument/2006/relationships/image" Target="../media/image206.png"/><Relationship Id="rId89" Type="http://schemas.openxmlformats.org/officeDocument/2006/relationships/customXml" Target="../ink/ink194.xml"/><Relationship Id="rId112" Type="http://schemas.openxmlformats.org/officeDocument/2006/relationships/image" Target="../media/image220.png"/><Relationship Id="rId16" Type="http://schemas.openxmlformats.org/officeDocument/2006/relationships/image" Target="../media/image172.png"/><Relationship Id="rId107" Type="http://schemas.openxmlformats.org/officeDocument/2006/relationships/customXml" Target="../ink/ink203.xml"/><Relationship Id="rId11" Type="http://schemas.openxmlformats.org/officeDocument/2006/relationships/customXml" Target="../ink/ink155.xml"/><Relationship Id="rId32" Type="http://schemas.openxmlformats.org/officeDocument/2006/relationships/image" Target="../media/image180.png"/><Relationship Id="rId37" Type="http://schemas.openxmlformats.org/officeDocument/2006/relationships/customXml" Target="../ink/ink168.xml"/><Relationship Id="rId53" Type="http://schemas.openxmlformats.org/officeDocument/2006/relationships/customXml" Target="../ink/ink176.xml"/><Relationship Id="rId58" Type="http://schemas.openxmlformats.org/officeDocument/2006/relationships/image" Target="../media/image193.png"/><Relationship Id="rId74" Type="http://schemas.openxmlformats.org/officeDocument/2006/relationships/image" Target="../media/image201.png"/><Relationship Id="rId79" Type="http://schemas.openxmlformats.org/officeDocument/2006/relationships/customXml" Target="../ink/ink189.xml"/><Relationship Id="rId102" Type="http://schemas.openxmlformats.org/officeDocument/2006/relationships/image" Target="../media/image215.png"/><Relationship Id="rId123" Type="http://schemas.openxmlformats.org/officeDocument/2006/relationships/customXml" Target="../ink/ink211.xml"/><Relationship Id="rId128" Type="http://schemas.openxmlformats.org/officeDocument/2006/relationships/image" Target="../media/image228.png"/><Relationship Id="rId5" Type="http://schemas.openxmlformats.org/officeDocument/2006/relationships/customXml" Target="../ink/ink152.xml"/><Relationship Id="rId90" Type="http://schemas.openxmlformats.org/officeDocument/2006/relationships/image" Target="../media/image209.png"/><Relationship Id="rId95" Type="http://schemas.openxmlformats.org/officeDocument/2006/relationships/customXml" Target="../ink/ink197.xml"/><Relationship Id="rId22" Type="http://schemas.openxmlformats.org/officeDocument/2006/relationships/image" Target="../media/image175.png"/><Relationship Id="rId27" Type="http://schemas.openxmlformats.org/officeDocument/2006/relationships/customXml" Target="../ink/ink163.xml"/><Relationship Id="rId43" Type="http://schemas.openxmlformats.org/officeDocument/2006/relationships/customXml" Target="../ink/ink171.xml"/><Relationship Id="rId48" Type="http://schemas.openxmlformats.org/officeDocument/2006/relationships/image" Target="../media/image188.png"/><Relationship Id="rId64" Type="http://schemas.openxmlformats.org/officeDocument/2006/relationships/image" Target="../media/image196.png"/><Relationship Id="rId69" Type="http://schemas.openxmlformats.org/officeDocument/2006/relationships/customXml" Target="../ink/ink184.xml"/><Relationship Id="rId113" Type="http://schemas.openxmlformats.org/officeDocument/2006/relationships/customXml" Target="../ink/ink206.xml"/><Relationship Id="rId118" Type="http://schemas.openxmlformats.org/officeDocument/2006/relationships/image" Target="../media/image223.png"/><Relationship Id="rId80" Type="http://schemas.openxmlformats.org/officeDocument/2006/relationships/image" Target="../media/image204.png"/><Relationship Id="rId85" Type="http://schemas.openxmlformats.org/officeDocument/2006/relationships/customXml" Target="../ink/ink192.xml"/><Relationship Id="rId12" Type="http://schemas.openxmlformats.org/officeDocument/2006/relationships/image" Target="../media/image170.png"/><Relationship Id="rId17" Type="http://schemas.openxmlformats.org/officeDocument/2006/relationships/customXml" Target="../ink/ink158.xml"/><Relationship Id="rId33" Type="http://schemas.openxmlformats.org/officeDocument/2006/relationships/customXml" Target="../ink/ink166.xml"/><Relationship Id="rId38" Type="http://schemas.openxmlformats.org/officeDocument/2006/relationships/image" Target="../media/image183.png"/><Relationship Id="rId59" Type="http://schemas.openxmlformats.org/officeDocument/2006/relationships/customXml" Target="../ink/ink179.xml"/><Relationship Id="rId103" Type="http://schemas.openxmlformats.org/officeDocument/2006/relationships/customXml" Target="../ink/ink201.xml"/><Relationship Id="rId108" Type="http://schemas.openxmlformats.org/officeDocument/2006/relationships/image" Target="../media/image218.png"/><Relationship Id="rId124" Type="http://schemas.openxmlformats.org/officeDocument/2006/relationships/image" Target="../media/image226.png"/><Relationship Id="rId129" Type="http://schemas.openxmlformats.org/officeDocument/2006/relationships/customXml" Target="../ink/ink214.xml"/><Relationship Id="rId54" Type="http://schemas.openxmlformats.org/officeDocument/2006/relationships/image" Target="../media/image191.png"/><Relationship Id="rId70" Type="http://schemas.openxmlformats.org/officeDocument/2006/relationships/image" Target="../media/image199.png"/><Relationship Id="rId75" Type="http://schemas.openxmlformats.org/officeDocument/2006/relationships/customXml" Target="../ink/ink187.xml"/><Relationship Id="rId91" Type="http://schemas.openxmlformats.org/officeDocument/2006/relationships/customXml" Target="../ink/ink195.xml"/><Relationship Id="rId96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23" Type="http://schemas.openxmlformats.org/officeDocument/2006/relationships/customXml" Target="../ink/ink161.xml"/><Relationship Id="rId28" Type="http://schemas.openxmlformats.org/officeDocument/2006/relationships/image" Target="../media/image178.png"/><Relationship Id="rId49" Type="http://schemas.openxmlformats.org/officeDocument/2006/relationships/customXml" Target="../ink/ink174.xml"/><Relationship Id="rId114" Type="http://schemas.openxmlformats.org/officeDocument/2006/relationships/image" Target="../media/image221.png"/><Relationship Id="rId119" Type="http://schemas.openxmlformats.org/officeDocument/2006/relationships/customXml" Target="../ink/ink209.xml"/><Relationship Id="rId44" Type="http://schemas.openxmlformats.org/officeDocument/2006/relationships/image" Target="../media/image186.png"/><Relationship Id="rId60" Type="http://schemas.openxmlformats.org/officeDocument/2006/relationships/image" Target="../media/image194.png"/><Relationship Id="rId65" Type="http://schemas.openxmlformats.org/officeDocument/2006/relationships/customXml" Target="../ink/ink182.xml"/><Relationship Id="rId81" Type="http://schemas.openxmlformats.org/officeDocument/2006/relationships/customXml" Target="../ink/ink190.xml"/><Relationship Id="rId86" Type="http://schemas.openxmlformats.org/officeDocument/2006/relationships/image" Target="../media/image207.png"/><Relationship Id="rId130" Type="http://schemas.openxmlformats.org/officeDocument/2006/relationships/image" Target="../media/image229.png"/><Relationship Id="rId13" Type="http://schemas.openxmlformats.org/officeDocument/2006/relationships/customXml" Target="../ink/ink156.xml"/><Relationship Id="rId18" Type="http://schemas.openxmlformats.org/officeDocument/2006/relationships/image" Target="../media/image173.png"/><Relationship Id="rId39" Type="http://schemas.openxmlformats.org/officeDocument/2006/relationships/customXml" Target="../ink/ink169.xml"/><Relationship Id="rId109" Type="http://schemas.openxmlformats.org/officeDocument/2006/relationships/customXml" Target="../ink/ink204.xml"/><Relationship Id="rId34" Type="http://schemas.openxmlformats.org/officeDocument/2006/relationships/image" Target="../media/image181.png"/><Relationship Id="rId50" Type="http://schemas.openxmlformats.org/officeDocument/2006/relationships/image" Target="../media/image189.png"/><Relationship Id="rId55" Type="http://schemas.openxmlformats.org/officeDocument/2006/relationships/customXml" Target="../ink/ink177.xml"/><Relationship Id="rId76" Type="http://schemas.openxmlformats.org/officeDocument/2006/relationships/image" Target="../media/image202.png"/><Relationship Id="rId97" Type="http://schemas.openxmlformats.org/officeDocument/2006/relationships/customXml" Target="../ink/ink198.xml"/><Relationship Id="rId104" Type="http://schemas.openxmlformats.org/officeDocument/2006/relationships/image" Target="../media/image216.png"/><Relationship Id="rId120" Type="http://schemas.openxmlformats.org/officeDocument/2006/relationships/image" Target="../media/image224.png"/><Relationship Id="rId125" Type="http://schemas.openxmlformats.org/officeDocument/2006/relationships/customXml" Target="../ink/ink212.xml"/><Relationship Id="rId7" Type="http://schemas.openxmlformats.org/officeDocument/2006/relationships/customXml" Target="../ink/ink153.xml"/><Relationship Id="rId71" Type="http://schemas.openxmlformats.org/officeDocument/2006/relationships/customXml" Target="../ink/ink185.xml"/><Relationship Id="rId92" Type="http://schemas.openxmlformats.org/officeDocument/2006/relationships/image" Target="../media/image210.png"/><Relationship Id="rId2" Type="http://schemas.openxmlformats.org/officeDocument/2006/relationships/image" Target="../media/image3610.png"/><Relationship Id="rId29" Type="http://schemas.openxmlformats.org/officeDocument/2006/relationships/customXml" Target="../ink/ink164.xml"/><Relationship Id="rId24" Type="http://schemas.openxmlformats.org/officeDocument/2006/relationships/image" Target="../media/image176.png"/><Relationship Id="rId40" Type="http://schemas.openxmlformats.org/officeDocument/2006/relationships/image" Target="../media/image184.png"/><Relationship Id="rId45" Type="http://schemas.openxmlformats.org/officeDocument/2006/relationships/customXml" Target="../ink/ink172.xml"/><Relationship Id="rId66" Type="http://schemas.openxmlformats.org/officeDocument/2006/relationships/image" Target="../media/image197.png"/><Relationship Id="rId87" Type="http://schemas.openxmlformats.org/officeDocument/2006/relationships/customXml" Target="../ink/ink193.xml"/><Relationship Id="rId110" Type="http://schemas.openxmlformats.org/officeDocument/2006/relationships/image" Target="../media/image219.png"/><Relationship Id="rId115" Type="http://schemas.openxmlformats.org/officeDocument/2006/relationships/customXml" Target="../ink/ink207.xml"/><Relationship Id="rId61" Type="http://schemas.openxmlformats.org/officeDocument/2006/relationships/customXml" Target="../ink/ink180.xml"/><Relationship Id="rId82" Type="http://schemas.openxmlformats.org/officeDocument/2006/relationships/image" Target="../media/image205.png"/><Relationship Id="rId19" Type="http://schemas.openxmlformats.org/officeDocument/2006/relationships/customXml" Target="../ink/ink159.xml"/><Relationship Id="rId14" Type="http://schemas.openxmlformats.org/officeDocument/2006/relationships/image" Target="../media/image171.png"/><Relationship Id="rId30" Type="http://schemas.openxmlformats.org/officeDocument/2006/relationships/image" Target="../media/image179.png"/><Relationship Id="rId35" Type="http://schemas.openxmlformats.org/officeDocument/2006/relationships/customXml" Target="../ink/ink167.xml"/><Relationship Id="rId56" Type="http://schemas.openxmlformats.org/officeDocument/2006/relationships/image" Target="../media/image192.png"/><Relationship Id="rId77" Type="http://schemas.openxmlformats.org/officeDocument/2006/relationships/customXml" Target="../ink/ink188.xml"/><Relationship Id="rId100" Type="http://schemas.openxmlformats.org/officeDocument/2006/relationships/image" Target="../media/image214.png"/><Relationship Id="rId105" Type="http://schemas.openxmlformats.org/officeDocument/2006/relationships/customXml" Target="../ink/ink202.xml"/><Relationship Id="rId126" Type="http://schemas.openxmlformats.org/officeDocument/2006/relationships/image" Target="../media/image227.png"/><Relationship Id="rId8" Type="http://schemas.openxmlformats.org/officeDocument/2006/relationships/image" Target="../media/image104.png"/><Relationship Id="rId51" Type="http://schemas.openxmlformats.org/officeDocument/2006/relationships/customXml" Target="../ink/ink175.xml"/><Relationship Id="rId72" Type="http://schemas.openxmlformats.org/officeDocument/2006/relationships/image" Target="../media/image200.png"/><Relationship Id="rId93" Type="http://schemas.openxmlformats.org/officeDocument/2006/relationships/customXml" Target="../ink/ink196.xml"/><Relationship Id="rId98" Type="http://schemas.openxmlformats.org/officeDocument/2006/relationships/image" Target="../media/image213.png"/><Relationship Id="rId121" Type="http://schemas.openxmlformats.org/officeDocument/2006/relationships/customXml" Target="../ink/ink210.xml"/><Relationship Id="rId3" Type="http://schemas.openxmlformats.org/officeDocument/2006/relationships/customXml" Target="../ink/ink151.xml"/><Relationship Id="rId25" Type="http://schemas.openxmlformats.org/officeDocument/2006/relationships/customXml" Target="../ink/ink162.xml"/><Relationship Id="rId46" Type="http://schemas.openxmlformats.org/officeDocument/2006/relationships/image" Target="../media/image187.png"/><Relationship Id="rId67" Type="http://schemas.openxmlformats.org/officeDocument/2006/relationships/customXml" Target="../ink/ink183.xml"/><Relationship Id="rId116" Type="http://schemas.openxmlformats.org/officeDocument/2006/relationships/image" Target="../media/image222.png"/><Relationship Id="rId20" Type="http://schemas.openxmlformats.org/officeDocument/2006/relationships/image" Target="../media/image174.png"/><Relationship Id="rId41" Type="http://schemas.openxmlformats.org/officeDocument/2006/relationships/customXml" Target="../ink/ink170.xml"/><Relationship Id="rId62" Type="http://schemas.openxmlformats.org/officeDocument/2006/relationships/image" Target="../media/image195.png"/><Relationship Id="rId83" Type="http://schemas.openxmlformats.org/officeDocument/2006/relationships/customXml" Target="../ink/ink191.xml"/><Relationship Id="rId88" Type="http://schemas.openxmlformats.org/officeDocument/2006/relationships/image" Target="../media/image208.png"/><Relationship Id="rId111" Type="http://schemas.openxmlformats.org/officeDocument/2006/relationships/customXml" Target="../ink/ink205.xml"/><Relationship Id="rId15" Type="http://schemas.openxmlformats.org/officeDocument/2006/relationships/customXml" Target="../ink/ink157.xml"/><Relationship Id="rId36" Type="http://schemas.openxmlformats.org/officeDocument/2006/relationships/image" Target="../media/image182.png"/><Relationship Id="rId57" Type="http://schemas.openxmlformats.org/officeDocument/2006/relationships/customXml" Target="../ink/ink178.xml"/><Relationship Id="rId106" Type="http://schemas.openxmlformats.org/officeDocument/2006/relationships/image" Target="../media/image217.png"/><Relationship Id="rId127" Type="http://schemas.openxmlformats.org/officeDocument/2006/relationships/customXml" Target="../ink/ink213.xml"/><Relationship Id="rId10" Type="http://schemas.openxmlformats.org/officeDocument/2006/relationships/image" Target="../media/image169.png"/><Relationship Id="rId31" Type="http://schemas.openxmlformats.org/officeDocument/2006/relationships/customXml" Target="../ink/ink165.xml"/><Relationship Id="rId52" Type="http://schemas.openxmlformats.org/officeDocument/2006/relationships/image" Target="../media/image190.png"/><Relationship Id="rId73" Type="http://schemas.openxmlformats.org/officeDocument/2006/relationships/customXml" Target="../ink/ink186.xml"/><Relationship Id="rId78" Type="http://schemas.openxmlformats.org/officeDocument/2006/relationships/image" Target="../media/image203.png"/><Relationship Id="rId94" Type="http://schemas.openxmlformats.org/officeDocument/2006/relationships/image" Target="../media/image211.png"/><Relationship Id="rId99" Type="http://schemas.openxmlformats.org/officeDocument/2006/relationships/customXml" Target="../ink/ink199.xml"/><Relationship Id="rId101" Type="http://schemas.openxmlformats.org/officeDocument/2006/relationships/customXml" Target="../ink/ink200.xml"/><Relationship Id="rId122" Type="http://schemas.openxmlformats.org/officeDocument/2006/relationships/image" Target="../media/image225.png"/><Relationship Id="rId4" Type="http://schemas.openxmlformats.org/officeDocument/2006/relationships/image" Target="../media/image167.png"/><Relationship Id="rId9" Type="http://schemas.openxmlformats.org/officeDocument/2006/relationships/customXml" Target="../ink/ink154.xml"/><Relationship Id="rId26" Type="http://schemas.openxmlformats.org/officeDocument/2006/relationships/image" Target="../media/image1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0.png"/><Relationship Id="rId13" Type="http://schemas.openxmlformats.org/officeDocument/2006/relationships/image" Target="../media/image4610.png"/><Relationship Id="rId18" Type="http://schemas.openxmlformats.org/officeDocument/2006/relationships/image" Target="../media/image5110.png"/><Relationship Id="rId26" Type="http://schemas.openxmlformats.org/officeDocument/2006/relationships/image" Target="../media/image5910.png"/><Relationship Id="rId3" Type="http://schemas.openxmlformats.org/officeDocument/2006/relationships/image" Target="../media/image360.png"/><Relationship Id="rId21" Type="http://schemas.openxmlformats.org/officeDocument/2006/relationships/image" Target="../media/image5410.png"/><Relationship Id="rId7" Type="http://schemas.openxmlformats.org/officeDocument/2006/relationships/image" Target="../media/image4010.png"/><Relationship Id="rId12" Type="http://schemas.openxmlformats.org/officeDocument/2006/relationships/image" Target="../media/image4510.png"/><Relationship Id="rId17" Type="http://schemas.openxmlformats.org/officeDocument/2006/relationships/image" Target="../media/image5010.png"/><Relationship Id="rId25" Type="http://schemas.openxmlformats.org/officeDocument/2006/relationships/image" Target="../media/image5810.png"/><Relationship Id="rId16" Type="http://schemas.openxmlformats.org/officeDocument/2006/relationships/image" Target="../media/image4910.png"/><Relationship Id="rId20" Type="http://schemas.openxmlformats.org/officeDocument/2006/relationships/image" Target="../media/image5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0.png"/><Relationship Id="rId11" Type="http://schemas.openxmlformats.org/officeDocument/2006/relationships/image" Target="../media/image4410.png"/><Relationship Id="rId24" Type="http://schemas.openxmlformats.org/officeDocument/2006/relationships/image" Target="../media/image230.png"/><Relationship Id="rId5" Type="http://schemas.openxmlformats.org/officeDocument/2006/relationships/image" Target="../media/image3810.png"/><Relationship Id="rId15" Type="http://schemas.openxmlformats.org/officeDocument/2006/relationships/image" Target="../media/image4810.png"/><Relationship Id="rId23" Type="http://schemas.openxmlformats.org/officeDocument/2006/relationships/image" Target="../media/image5610.png"/><Relationship Id="rId10" Type="http://schemas.openxmlformats.org/officeDocument/2006/relationships/image" Target="../media/image4310.png"/><Relationship Id="rId19" Type="http://schemas.openxmlformats.org/officeDocument/2006/relationships/image" Target="../media/image5210.png"/><Relationship Id="rId4" Type="http://schemas.openxmlformats.org/officeDocument/2006/relationships/image" Target="../media/image370.png"/><Relationship Id="rId9" Type="http://schemas.openxmlformats.org/officeDocument/2006/relationships/image" Target="../media/image4210.png"/><Relationship Id="rId14" Type="http://schemas.openxmlformats.org/officeDocument/2006/relationships/image" Target="../media/image4710.png"/><Relationship Id="rId22" Type="http://schemas.openxmlformats.org/officeDocument/2006/relationships/image" Target="../media/image5510.png"/><Relationship Id="rId27" Type="http://schemas.openxmlformats.org/officeDocument/2006/relationships/image" Target="../media/image6110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5.png"/><Relationship Id="rId299" Type="http://schemas.openxmlformats.org/officeDocument/2006/relationships/image" Target="../media/image366.png"/><Relationship Id="rId21" Type="http://schemas.openxmlformats.org/officeDocument/2006/relationships/image" Target="../media/image8210.png"/><Relationship Id="rId63" Type="http://schemas.openxmlformats.org/officeDocument/2006/relationships/image" Target="../media/image248.png"/><Relationship Id="rId159" Type="http://schemas.openxmlformats.org/officeDocument/2006/relationships/image" Target="../media/image295.png"/><Relationship Id="rId324" Type="http://schemas.openxmlformats.org/officeDocument/2006/relationships/customXml" Target="../ink/ink364.xml"/><Relationship Id="rId366" Type="http://schemas.openxmlformats.org/officeDocument/2006/relationships/customXml" Target="../ink/ink385.xml"/><Relationship Id="rId170" Type="http://schemas.openxmlformats.org/officeDocument/2006/relationships/customXml" Target="../ink/ink286.xml"/><Relationship Id="rId226" Type="http://schemas.openxmlformats.org/officeDocument/2006/relationships/image" Target="../media/image328.png"/><Relationship Id="rId268" Type="http://schemas.openxmlformats.org/officeDocument/2006/relationships/customXml" Target="../ink/ink336.xml"/><Relationship Id="rId32" Type="http://schemas.openxmlformats.org/officeDocument/2006/relationships/customXml" Target="../ink/ink217.xml"/><Relationship Id="rId74" Type="http://schemas.openxmlformats.org/officeDocument/2006/relationships/customXml" Target="../ink/ink238.xml"/><Relationship Id="rId128" Type="http://schemas.openxmlformats.org/officeDocument/2006/relationships/customXml" Target="../ink/ink265.xml"/><Relationship Id="rId335" Type="http://schemas.openxmlformats.org/officeDocument/2006/relationships/image" Target="../media/image386.png"/><Relationship Id="rId377" Type="http://schemas.openxmlformats.org/officeDocument/2006/relationships/image" Target="../media/image407.png"/><Relationship Id="rId5" Type="http://schemas.openxmlformats.org/officeDocument/2006/relationships/image" Target="../media/image361.png"/><Relationship Id="rId181" Type="http://schemas.openxmlformats.org/officeDocument/2006/relationships/image" Target="../media/image306.png"/><Relationship Id="rId237" Type="http://schemas.openxmlformats.org/officeDocument/2006/relationships/customXml" Target="../ink/ink320.xml"/><Relationship Id="rId279" Type="http://schemas.openxmlformats.org/officeDocument/2006/relationships/image" Target="../media/image354.png"/><Relationship Id="rId43" Type="http://schemas.openxmlformats.org/officeDocument/2006/relationships/image" Target="../media/image239.png"/><Relationship Id="rId139" Type="http://schemas.openxmlformats.org/officeDocument/2006/relationships/image" Target="../media/image285.png"/><Relationship Id="rId290" Type="http://schemas.openxmlformats.org/officeDocument/2006/relationships/customXml" Target="../ink/ink347.xml"/><Relationship Id="rId304" Type="http://schemas.openxmlformats.org/officeDocument/2006/relationships/customXml" Target="../ink/ink354.xml"/><Relationship Id="rId346" Type="http://schemas.openxmlformats.org/officeDocument/2006/relationships/customXml" Target="../ink/ink375.xml"/><Relationship Id="rId85" Type="http://schemas.openxmlformats.org/officeDocument/2006/relationships/image" Target="../media/image259.png"/><Relationship Id="rId150" Type="http://schemas.openxmlformats.org/officeDocument/2006/relationships/customXml" Target="../ink/ink276.xml"/><Relationship Id="rId192" Type="http://schemas.openxmlformats.org/officeDocument/2006/relationships/customXml" Target="../ink/ink297.xml"/><Relationship Id="rId206" Type="http://schemas.openxmlformats.org/officeDocument/2006/relationships/image" Target="../media/image318.png"/><Relationship Id="rId248" Type="http://schemas.openxmlformats.org/officeDocument/2006/relationships/customXml" Target="../ink/ink326.xml"/><Relationship Id="rId12" Type="http://schemas.openxmlformats.org/officeDocument/2006/relationships/image" Target="../media/image7410.png"/><Relationship Id="rId108" Type="http://schemas.openxmlformats.org/officeDocument/2006/relationships/customXml" Target="../ink/ink255.xml"/><Relationship Id="rId315" Type="http://schemas.openxmlformats.org/officeDocument/2006/relationships/image" Target="../media/image376.png"/><Relationship Id="rId357" Type="http://schemas.openxmlformats.org/officeDocument/2006/relationships/image" Target="../media/image397.png"/><Relationship Id="rId54" Type="http://schemas.openxmlformats.org/officeDocument/2006/relationships/customXml" Target="../ink/ink228.xml"/><Relationship Id="rId96" Type="http://schemas.openxmlformats.org/officeDocument/2006/relationships/customXml" Target="../ink/ink249.xml"/><Relationship Id="rId161" Type="http://schemas.openxmlformats.org/officeDocument/2006/relationships/image" Target="../media/image296.png"/><Relationship Id="rId217" Type="http://schemas.openxmlformats.org/officeDocument/2006/relationships/customXml" Target="../ink/ink310.xml"/><Relationship Id="rId259" Type="http://schemas.openxmlformats.org/officeDocument/2006/relationships/image" Target="../media/image344.png"/><Relationship Id="rId23" Type="http://schemas.openxmlformats.org/officeDocument/2006/relationships/image" Target="../media/image8410.png"/><Relationship Id="rId119" Type="http://schemas.openxmlformats.org/officeDocument/2006/relationships/image" Target="../media/image276.png"/><Relationship Id="rId270" Type="http://schemas.openxmlformats.org/officeDocument/2006/relationships/customXml" Target="../ink/ink337.xml"/><Relationship Id="rId326" Type="http://schemas.openxmlformats.org/officeDocument/2006/relationships/customXml" Target="../ink/ink365.xml"/><Relationship Id="rId65" Type="http://schemas.openxmlformats.org/officeDocument/2006/relationships/image" Target="../media/image249.png"/><Relationship Id="rId130" Type="http://schemas.openxmlformats.org/officeDocument/2006/relationships/customXml" Target="../ink/ink266.xml"/><Relationship Id="rId368" Type="http://schemas.openxmlformats.org/officeDocument/2006/relationships/customXml" Target="../ink/ink386.xml"/><Relationship Id="rId172" Type="http://schemas.openxmlformats.org/officeDocument/2006/relationships/customXml" Target="../ink/ink287.xml"/><Relationship Id="rId228" Type="http://schemas.openxmlformats.org/officeDocument/2006/relationships/image" Target="../media/image329.png"/><Relationship Id="rId281" Type="http://schemas.openxmlformats.org/officeDocument/2006/relationships/image" Target="../media/image355.png"/><Relationship Id="rId337" Type="http://schemas.openxmlformats.org/officeDocument/2006/relationships/image" Target="../media/image387.png"/><Relationship Id="rId34" Type="http://schemas.openxmlformats.org/officeDocument/2006/relationships/customXml" Target="../ink/ink218.xml"/><Relationship Id="rId76" Type="http://schemas.openxmlformats.org/officeDocument/2006/relationships/customXml" Target="../ink/ink239.xml"/><Relationship Id="rId141" Type="http://schemas.openxmlformats.org/officeDocument/2006/relationships/image" Target="../media/image286.png"/><Relationship Id="rId379" Type="http://schemas.openxmlformats.org/officeDocument/2006/relationships/image" Target="../media/image408.png"/><Relationship Id="rId7" Type="http://schemas.openxmlformats.org/officeDocument/2006/relationships/image" Target="../media/image6810.png"/><Relationship Id="rId183" Type="http://schemas.openxmlformats.org/officeDocument/2006/relationships/image" Target="../media/image307.png"/><Relationship Id="rId239" Type="http://schemas.openxmlformats.org/officeDocument/2006/relationships/image" Target="../media/image334.png"/><Relationship Id="rId250" Type="http://schemas.openxmlformats.org/officeDocument/2006/relationships/customXml" Target="../ink/ink327.xml"/><Relationship Id="rId292" Type="http://schemas.openxmlformats.org/officeDocument/2006/relationships/customXml" Target="../ink/ink348.xml"/><Relationship Id="rId306" Type="http://schemas.openxmlformats.org/officeDocument/2006/relationships/customXml" Target="../ink/ink355.xml"/><Relationship Id="rId45" Type="http://schemas.openxmlformats.org/officeDocument/2006/relationships/image" Target="../media/image240.png"/><Relationship Id="rId87" Type="http://schemas.openxmlformats.org/officeDocument/2006/relationships/image" Target="../media/image260.png"/><Relationship Id="rId110" Type="http://schemas.openxmlformats.org/officeDocument/2006/relationships/customXml" Target="../ink/ink256.xml"/><Relationship Id="rId348" Type="http://schemas.openxmlformats.org/officeDocument/2006/relationships/customXml" Target="../ink/ink376.xml"/><Relationship Id="rId152" Type="http://schemas.openxmlformats.org/officeDocument/2006/relationships/customXml" Target="../ink/ink277.xml"/><Relationship Id="rId194" Type="http://schemas.openxmlformats.org/officeDocument/2006/relationships/customXml" Target="../ink/ink298.xml"/><Relationship Id="rId208" Type="http://schemas.openxmlformats.org/officeDocument/2006/relationships/image" Target="../media/image319.png"/><Relationship Id="rId261" Type="http://schemas.openxmlformats.org/officeDocument/2006/relationships/image" Target="../media/image345.png"/><Relationship Id="rId14" Type="http://schemas.openxmlformats.org/officeDocument/2006/relationships/image" Target="../media/image7610.png"/><Relationship Id="rId56" Type="http://schemas.openxmlformats.org/officeDocument/2006/relationships/customXml" Target="../ink/ink229.xml"/><Relationship Id="rId317" Type="http://schemas.openxmlformats.org/officeDocument/2006/relationships/image" Target="../media/image377.png"/><Relationship Id="rId359" Type="http://schemas.openxmlformats.org/officeDocument/2006/relationships/image" Target="../media/image398.png"/><Relationship Id="rId98" Type="http://schemas.openxmlformats.org/officeDocument/2006/relationships/customXml" Target="../ink/ink250.xml"/><Relationship Id="rId121" Type="http://schemas.openxmlformats.org/officeDocument/2006/relationships/image" Target="../media/image277.png"/><Relationship Id="rId163" Type="http://schemas.openxmlformats.org/officeDocument/2006/relationships/image" Target="../media/image297.png"/><Relationship Id="rId219" Type="http://schemas.openxmlformats.org/officeDocument/2006/relationships/customXml" Target="../ink/ink311.xml"/><Relationship Id="rId370" Type="http://schemas.openxmlformats.org/officeDocument/2006/relationships/customXml" Target="../ink/ink387.xml"/><Relationship Id="rId230" Type="http://schemas.openxmlformats.org/officeDocument/2006/relationships/image" Target="../media/image330.png"/><Relationship Id="rId25" Type="http://schemas.openxmlformats.org/officeDocument/2006/relationships/image" Target="../media/image371.png"/><Relationship Id="rId67" Type="http://schemas.openxmlformats.org/officeDocument/2006/relationships/image" Target="../media/image250.png"/><Relationship Id="rId272" Type="http://schemas.openxmlformats.org/officeDocument/2006/relationships/customXml" Target="../ink/ink338.xml"/><Relationship Id="rId328" Type="http://schemas.openxmlformats.org/officeDocument/2006/relationships/customXml" Target="../ink/ink366.xml"/><Relationship Id="rId132" Type="http://schemas.openxmlformats.org/officeDocument/2006/relationships/customXml" Target="../ink/ink267.xml"/><Relationship Id="rId174" Type="http://schemas.openxmlformats.org/officeDocument/2006/relationships/customXml" Target="../ink/ink288.xml"/><Relationship Id="rId381" Type="http://schemas.openxmlformats.org/officeDocument/2006/relationships/image" Target="../media/image409.png"/><Relationship Id="rId241" Type="http://schemas.openxmlformats.org/officeDocument/2006/relationships/image" Target="../media/image335.png"/><Relationship Id="rId36" Type="http://schemas.openxmlformats.org/officeDocument/2006/relationships/customXml" Target="../ink/ink219.xml"/><Relationship Id="rId283" Type="http://schemas.openxmlformats.org/officeDocument/2006/relationships/image" Target="../media/image356.png"/><Relationship Id="rId339" Type="http://schemas.openxmlformats.org/officeDocument/2006/relationships/image" Target="../media/image388.png"/><Relationship Id="rId78" Type="http://schemas.openxmlformats.org/officeDocument/2006/relationships/customXml" Target="../ink/ink240.xml"/><Relationship Id="rId101" Type="http://schemas.openxmlformats.org/officeDocument/2006/relationships/image" Target="../media/image267.png"/><Relationship Id="rId143" Type="http://schemas.openxmlformats.org/officeDocument/2006/relationships/image" Target="../media/image287.png"/><Relationship Id="rId185" Type="http://schemas.openxmlformats.org/officeDocument/2006/relationships/image" Target="../media/image308.png"/><Relationship Id="rId350" Type="http://schemas.openxmlformats.org/officeDocument/2006/relationships/customXml" Target="../ink/ink377.xml"/><Relationship Id="rId9" Type="http://schemas.openxmlformats.org/officeDocument/2006/relationships/image" Target="../media/image7110.png"/><Relationship Id="rId210" Type="http://schemas.openxmlformats.org/officeDocument/2006/relationships/image" Target="../media/image320.png"/><Relationship Id="rId26" Type="http://schemas.openxmlformats.org/officeDocument/2006/relationships/image" Target="../media/image6210.png"/><Relationship Id="rId231" Type="http://schemas.openxmlformats.org/officeDocument/2006/relationships/customXml" Target="../ink/ink317.xml"/><Relationship Id="rId252" Type="http://schemas.openxmlformats.org/officeDocument/2006/relationships/customXml" Target="../ink/ink328.xml"/><Relationship Id="rId273" Type="http://schemas.openxmlformats.org/officeDocument/2006/relationships/image" Target="../media/image351.png"/><Relationship Id="rId294" Type="http://schemas.openxmlformats.org/officeDocument/2006/relationships/customXml" Target="../ink/ink349.xml"/><Relationship Id="rId308" Type="http://schemas.openxmlformats.org/officeDocument/2006/relationships/customXml" Target="../ink/ink356.xml"/><Relationship Id="rId329" Type="http://schemas.openxmlformats.org/officeDocument/2006/relationships/image" Target="../media/image383.png"/><Relationship Id="rId47" Type="http://schemas.openxmlformats.org/officeDocument/2006/relationships/image" Target="../media/image241.png"/><Relationship Id="rId68" Type="http://schemas.openxmlformats.org/officeDocument/2006/relationships/customXml" Target="../ink/ink235.xml"/><Relationship Id="rId89" Type="http://schemas.openxmlformats.org/officeDocument/2006/relationships/image" Target="../media/image261.png"/><Relationship Id="rId112" Type="http://schemas.openxmlformats.org/officeDocument/2006/relationships/customXml" Target="../ink/ink257.xml"/><Relationship Id="rId133" Type="http://schemas.openxmlformats.org/officeDocument/2006/relationships/image" Target="../media/image283.png"/><Relationship Id="rId154" Type="http://schemas.openxmlformats.org/officeDocument/2006/relationships/customXml" Target="../ink/ink278.xml"/><Relationship Id="rId175" Type="http://schemas.openxmlformats.org/officeDocument/2006/relationships/image" Target="../media/image303.png"/><Relationship Id="rId340" Type="http://schemas.openxmlformats.org/officeDocument/2006/relationships/customXml" Target="../ink/ink372.xml"/><Relationship Id="rId361" Type="http://schemas.openxmlformats.org/officeDocument/2006/relationships/image" Target="../media/image399.png"/><Relationship Id="rId196" Type="http://schemas.openxmlformats.org/officeDocument/2006/relationships/customXml" Target="../ink/ink299.xml"/><Relationship Id="rId200" Type="http://schemas.openxmlformats.org/officeDocument/2006/relationships/customXml" Target="../ink/ink301.xml"/><Relationship Id="rId16" Type="http://schemas.openxmlformats.org/officeDocument/2006/relationships/image" Target="../media/image7810.png"/><Relationship Id="rId221" Type="http://schemas.openxmlformats.org/officeDocument/2006/relationships/customXml" Target="../ink/ink312.xml"/><Relationship Id="rId242" Type="http://schemas.openxmlformats.org/officeDocument/2006/relationships/customXml" Target="../ink/ink323.xml"/><Relationship Id="rId263" Type="http://schemas.openxmlformats.org/officeDocument/2006/relationships/image" Target="../media/image346.png"/><Relationship Id="rId284" Type="http://schemas.openxmlformats.org/officeDocument/2006/relationships/customXml" Target="../ink/ink344.xml"/><Relationship Id="rId319" Type="http://schemas.openxmlformats.org/officeDocument/2006/relationships/image" Target="../media/image378.png"/><Relationship Id="rId37" Type="http://schemas.openxmlformats.org/officeDocument/2006/relationships/image" Target="../media/image236.png"/><Relationship Id="rId58" Type="http://schemas.openxmlformats.org/officeDocument/2006/relationships/customXml" Target="../ink/ink230.xml"/><Relationship Id="rId79" Type="http://schemas.openxmlformats.org/officeDocument/2006/relationships/image" Target="../media/image256.png"/><Relationship Id="rId102" Type="http://schemas.openxmlformats.org/officeDocument/2006/relationships/customXml" Target="../ink/ink252.xml"/><Relationship Id="rId123" Type="http://schemas.openxmlformats.org/officeDocument/2006/relationships/image" Target="../media/image278.png"/><Relationship Id="rId144" Type="http://schemas.openxmlformats.org/officeDocument/2006/relationships/customXml" Target="../ink/ink273.xml"/><Relationship Id="rId330" Type="http://schemas.openxmlformats.org/officeDocument/2006/relationships/customXml" Target="../ink/ink367.xml"/><Relationship Id="rId90" Type="http://schemas.openxmlformats.org/officeDocument/2006/relationships/customXml" Target="../ink/ink246.xml"/><Relationship Id="rId165" Type="http://schemas.openxmlformats.org/officeDocument/2006/relationships/image" Target="../media/image298.png"/><Relationship Id="rId186" Type="http://schemas.openxmlformats.org/officeDocument/2006/relationships/customXml" Target="../ink/ink294.xml"/><Relationship Id="rId351" Type="http://schemas.openxmlformats.org/officeDocument/2006/relationships/image" Target="../media/image394.png"/><Relationship Id="rId372" Type="http://schemas.openxmlformats.org/officeDocument/2006/relationships/customXml" Target="../ink/ink388.xml"/><Relationship Id="rId211" Type="http://schemas.openxmlformats.org/officeDocument/2006/relationships/customXml" Target="../ink/ink307.xml"/><Relationship Id="rId232" Type="http://schemas.openxmlformats.org/officeDocument/2006/relationships/image" Target="../media/image331.png"/><Relationship Id="rId253" Type="http://schemas.openxmlformats.org/officeDocument/2006/relationships/image" Target="../media/image341.png"/><Relationship Id="rId274" Type="http://schemas.openxmlformats.org/officeDocument/2006/relationships/customXml" Target="../ink/ink339.xml"/><Relationship Id="rId295" Type="http://schemas.openxmlformats.org/officeDocument/2006/relationships/image" Target="../media/image364.png"/><Relationship Id="rId309" Type="http://schemas.openxmlformats.org/officeDocument/2006/relationships/image" Target="../media/image373.png"/><Relationship Id="rId27" Type="http://schemas.openxmlformats.org/officeDocument/2006/relationships/image" Target="../media/image7210.png"/><Relationship Id="rId48" Type="http://schemas.openxmlformats.org/officeDocument/2006/relationships/customXml" Target="../ink/ink225.xml"/><Relationship Id="rId69" Type="http://schemas.openxmlformats.org/officeDocument/2006/relationships/image" Target="../media/image251.png"/><Relationship Id="rId113" Type="http://schemas.openxmlformats.org/officeDocument/2006/relationships/image" Target="../media/image273.png"/><Relationship Id="rId134" Type="http://schemas.openxmlformats.org/officeDocument/2006/relationships/customXml" Target="../ink/ink268.xml"/><Relationship Id="rId320" Type="http://schemas.openxmlformats.org/officeDocument/2006/relationships/customXml" Target="../ink/ink362.xml"/><Relationship Id="rId80" Type="http://schemas.openxmlformats.org/officeDocument/2006/relationships/customXml" Target="../ink/ink241.xml"/><Relationship Id="rId155" Type="http://schemas.openxmlformats.org/officeDocument/2006/relationships/image" Target="../media/image293.png"/><Relationship Id="rId176" Type="http://schemas.openxmlformats.org/officeDocument/2006/relationships/customXml" Target="../ink/ink289.xml"/><Relationship Id="rId197" Type="http://schemas.openxmlformats.org/officeDocument/2006/relationships/image" Target="../media/image314.png"/><Relationship Id="rId341" Type="http://schemas.openxmlformats.org/officeDocument/2006/relationships/image" Target="../media/image389.png"/><Relationship Id="rId362" Type="http://schemas.openxmlformats.org/officeDocument/2006/relationships/customXml" Target="../ink/ink383.xml"/><Relationship Id="rId201" Type="http://schemas.openxmlformats.org/officeDocument/2006/relationships/customXml" Target="../ink/ink302.xml"/><Relationship Id="rId222" Type="http://schemas.openxmlformats.org/officeDocument/2006/relationships/image" Target="../media/image326.png"/><Relationship Id="rId243" Type="http://schemas.openxmlformats.org/officeDocument/2006/relationships/image" Target="../media/image336.png"/><Relationship Id="rId264" Type="http://schemas.openxmlformats.org/officeDocument/2006/relationships/customXml" Target="../ink/ink334.xml"/><Relationship Id="rId285" Type="http://schemas.openxmlformats.org/officeDocument/2006/relationships/image" Target="../media/image357.png"/><Relationship Id="rId17" Type="http://schemas.openxmlformats.org/officeDocument/2006/relationships/image" Target="../media/image5710.png"/><Relationship Id="rId38" Type="http://schemas.openxmlformats.org/officeDocument/2006/relationships/customXml" Target="../ink/ink220.xml"/><Relationship Id="rId59" Type="http://schemas.openxmlformats.org/officeDocument/2006/relationships/image" Target="../media/image246.png"/><Relationship Id="rId103" Type="http://schemas.openxmlformats.org/officeDocument/2006/relationships/image" Target="../media/image268.png"/><Relationship Id="rId124" Type="http://schemas.openxmlformats.org/officeDocument/2006/relationships/customXml" Target="../ink/ink263.xml"/><Relationship Id="rId310" Type="http://schemas.openxmlformats.org/officeDocument/2006/relationships/customXml" Target="../ink/ink357.xml"/><Relationship Id="rId70" Type="http://schemas.openxmlformats.org/officeDocument/2006/relationships/customXml" Target="../ink/ink236.xml"/><Relationship Id="rId91" Type="http://schemas.openxmlformats.org/officeDocument/2006/relationships/image" Target="../media/image262.png"/><Relationship Id="rId145" Type="http://schemas.openxmlformats.org/officeDocument/2006/relationships/image" Target="../media/image288.png"/><Relationship Id="rId166" Type="http://schemas.openxmlformats.org/officeDocument/2006/relationships/customXml" Target="../ink/ink284.xml"/><Relationship Id="rId187" Type="http://schemas.openxmlformats.org/officeDocument/2006/relationships/image" Target="../media/image309.png"/><Relationship Id="rId331" Type="http://schemas.openxmlformats.org/officeDocument/2006/relationships/image" Target="../media/image384.png"/><Relationship Id="rId352" Type="http://schemas.openxmlformats.org/officeDocument/2006/relationships/customXml" Target="../ink/ink378.xml"/><Relationship Id="rId373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21.png"/><Relationship Id="rId233" Type="http://schemas.openxmlformats.org/officeDocument/2006/relationships/customXml" Target="../ink/ink318.xml"/><Relationship Id="rId254" Type="http://schemas.openxmlformats.org/officeDocument/2006/relationships/customXml" Target="../ink/ink329.xml"/><Relationship Id="rId28" Type="http://schemas.openxmlformats.org/officeDocument/2006/relationships/customXml" Target="../ink/ink215.xml"/><Relationship Id="rId49" Type="http://schemas.openxmlformats.org/officeDocument/2006/relationships/image" Target="../media/image13.png"/><Relationship Id="rId114" Type="http://schemas.openxmlformats.org/officeDocument/2006/relationships/customXml" Target="../ink/ink258.xml"/><Relationship Id="rId275" Type="http://schemas.openxmlformats.org/officeDocument/2006/relationships/image" Target="../media/image352.png"/><Relationship Id="rId296" Type="http://schemas.openxmlformats.org/officeDocument/2006/relationships/customXml" Target="../ink/ink350.xml"/><Relationship Id="rId300" Type="http://schemas.openxmlformats.org/officeDocument/2006/relationships/customXml" Target="../ink/ink352.xml"/><Relationship Id="rId60" Type="http://schemas.openxmlformats.org/officeDocument/2006/relationships/customXml" Target="../ink/ink231.xml"/><Relationship Id="rId81" Type="http://schemas.openxmlformats.org/officeDocument/2006/relationships/image" Target="../media/image257.png"/><Relationship Id="rId135" Type="http://schemas.openxmlformats.org/officeDocument/2006/relationships/image" Target="../media/image104.png"/><Relationship Id="rId156" Type="http://schemas.openxmlformats.org/officeDocument/2006/relationships/customXml" Target="../ink/ink279.xml"/><Relationship Id="rId177" Type="http://schemas.openxmlformats.org/officeDocument/2006/relationships/image" Target="../media/image304.png"/><Relationship Id="rId198" Type="http://schemas.openxmlformats.org/officeDocument/2006/relationships/customXml" Target="../ink/ink300.xml"/><Relationship Id="rId321" Type="http://schemas.openxmlformats.org/officeDocument/2006/relationships/image" Target="../media/image379.png"/><Relationship Id="rId342" Type="http://schemas.openxmlformats.org/officeDocument/2006/relationships/customXml" Target="../ink/ink373.xml"/><Relationship Id="rId363" Type="http://schemas.openxmlformats.org/officeDocument/2006/relationships/image" Target="../media/image400.png"/><Relationship Id="rId202" Type="http://schemas.openxmlformats.org/officeDocument/2006/relationships/image" Target="../media/image316.png"/><Relationship Id="rId223" Type="http://schemas.openxmlformats.org/officeDocument/2006/relationships/customXml" Target="../ink/ink313.xml"/><Relationship Id="rId244" Type="http://schemas.openxmlformats.org/officeDocument/2006/relationships/customXml" Target="../ink/ink324.xml"/><Relationship Id="rId39" Type="http://schemas.openxmlformats.org/officeDocument/2006/relationships/image" Target="../media/image237.png"/><Relationship Id="rId265" Type="http://schemas.openxmlformats.org/officeDocument/2006/relationships/image" Target="../media/image347.png"/><Relationship Id="rId286" Type="http://schemas.openxmlformats.org/officeDocument/2006/relationships/customXml" Target="../ink/ink345.xml"/><Relationship Id="rId50" Type="http://schemas.openxmlformats.org/officeDocument/2006/relationships/customXml" Target="../ink/ink226.xml"/><Relationship Id="rId104" Type="http://schemas.openxmlformats.org/officeDocument/2006/relationships/customXml" Target="../ink/ink253.xml"/><Relationship Id="rId125" Type="http://schemas.openxmlformats.org/officeDocument/2006/relationships/image" Target="../media/image279.png"/><Relationship Id="rId146" Type="http://schemas.openxmlformats.org/officeDocument/2006/relationships/customXml" Target="../ink/ink274.xml"/><Relationship Id="rId167" Type="http://schemas.openxmlformats.org/officeDocument/2006/relationships/image" Target="../media/image299.png"/><Relationship Id="rId188" Type="http://schemas.openxmlformats.org/officeDocument/2006/relationships/customXml" Target="../ink/ink295.xml"/><Relationship Id="rId311" Type="http://schemas.openxmlformats.org/officeDocument/2006/relationships/image" Target="../media/image374.png"/><Relationship Id="rId332" Type="http://schemas.openxmlformats.org/officeDocument/2006/relationships/customXml" Target="../ink/ink368.xml"/><Relationship Id="rId353" Type="http://schemas.openxmlformats.org/officeDocument/2006/relationships/image" Target="../media/image395.png"/><Relationship Id="rId374" Type="http://schemas.openxmlformats.org/officeDocument/2006/relationships/customXml" Target="../ink/ink389.xml"/><Relationship Id="rId71" Type="http://schemas.openxmlformats.org/officeDocument/2006/relationships/image" Target="../media/image252.png"/><Relationship Id="rId92" Type="http://schemas.openxmlformats.org/officeDocument/2006/relationships/customXml" Target="../ink/ink247.xml"/><Relationship Id="rId213" Type="http://schemas.openxmlformats.org/officeDocument/2006/relationships/customXml" Target="../ink/ink308.xml"/><Relationship Id="rId234" Type="http://schemas.openxmlformats.org/officeDocument/2006/relationships/image" Target="../media/image332.png"/><Relationship Id="rId2" Type="http://schemas.openxmlformats.org/officeDocument/2006/relationships/image" Target="../media/image6310.png"/><Relationship Id="rId29" Type="http://schemas.openxmlformats.org/officeDocument/2006/relationships/image" Target="../media/image232.png"/><Relationship Id="rId255" Type="http://schemas.openxmlformats.org/officeDocument/2006/relationships/image" Target="../media/image342.png"/><Relationship Id="rId276" Type="http://schemas.openxmlformats.org/officeDocument/2006/relationships/customXml" Target="../ink/ink340.xml"/><Relationship Id="rId297" Type="http://schemas.openxmlformats.org/officeDocument/2006/relationships/image" Target="../media/image365.png"/><Relationship Id="rId40" Type="http://schemas.openxmlformats.org/officeDocument/2006/relationships/customXml" Target="../ink/ink221.xml"/><Relationship Id="rId115" Type="http://schemas.openxmlformats.org/officeDocument/2006/relationships/image" Target="../media/image274.png"/><Relationship Id="rId136" Type="http://schemas.openxmlformats.org/officeDocument/2006/relationships/customXml" Target="../ink/ink269.xml"/><Relationship Id="rId157" Type="http://schemas.openxmlformats.org/officeDocument/2006/relationships/image" Target="../media/image294.png"/><Relationship Id="rId178" Type="http://schemas.openxmlformats.org/officeDocument/2006/relationships/customXml" Target="../ink/ink290.xml"/><Relationship Id="rId301" Type="http://schemas.openxmlformats.org/officeDocument/2006/relationships/image" Target="../media/image367.png"/><Relationship Id="rId322" Type="http://schemas.openxmlformats.org/officeDocument/2006/relationships/customXml" Target="../ink/ink363.xml"/><Relationship Id="rId343" Type="http://schemas.openxmlformats.org/officeDocument/2006/relationships/image" Target="../media/image390.png"/><Relationship Id="rId364" Type="http://schemas.openxmlformats.org/officeDocument/2006/relationships/customXml" Target="../ink/ink384.xml"/><Relationship Id="rId61" Type="http://schemas.openxmlformats.org/officeDocument/2006/relationships/image" Target="../media/image247.png"/><Relationship Id="rId82" Type="http://schemas.openxmlformats.org/officeDocument/2006/relationships/customXml" Target="../ink/ink242.xml"/><Relationship Id="rId199" Type="http://schemas.openxmlformats.org/officeDocument/2006/relationships/image" Target="../media/image315.png"/><Relationship Id="rId203" Type="http://schemas.openxmlformats.org/officeDocument/2006/relationships/customXml" Target="../ink/ink303.xml"/><Relationship Id="rId19" Type="http://schemas.openxmlformats.org/officeDocument/2006/relationships/image" Target="../media/image8010.png"/><Relationship Id="rId224" Type="http://schemas.openxmlformats.org/officeDocument/2006/relationships/image" Target="../media/image327.png"/><Relationship Id="rId245" Type="http://schemas.openxmlformats.org/officeDocument/2006/relationships/image" Target="../media/image337.png"/><Relationship Id="rId266" Type="http://schemas.openxmlformats.org/officeDocument/2006/relationships/customXml" Target="../ink/ink335.xml"/><Relationship Id="rId287" Type="http://schemas.openxmlformats.org/officeDocument/2006/relationships/image" Target="../media/image358.png"/><Relationship Id="rId30" Type="http://schemas.openxmlformats.org/officeDocument/2006/relationships/customXml" Target="../ink/ink216.xml"/><Relationship Id="rId105" Type="http://schemas.openxmlformats.org/officeDocument/2006/relationships/image" Target="../media/image269.png"/><Relationship Id="rId126" Type="http://schemas.openxmlformats.org/officeDocument/2006/relationships/customXml" Target="../ink/ink264.xml"/><Relationship Id="rId147" Type="http://schemas.openxmlformats.org/officeDocument/2006/relationships/image" Target="../media/image289.png"/><Relationship Id="rId168" Type="http://schemas.openxmlformats.org/officeDocument/2006/relationships/customXml" Target="../ink/ink285.xml"/><Relationship Id="rId312" Type="http://schemas.openxmlformats.org/officeDocument/2006/relationships/customXml" Target="../ink/ink358.xml"/><Relationship Id="rId333" Type="http://schemas.openxmlformats.org/officeDocument/2006/relationships/image" Target="../media/image385.png"/><Relationship Id="rId354" Type="http://schemas.openxmlformats.org/officeDocument/2006/relationships/customXml" Target="../ink/ink379.xml"/><Relationship Id="rId51" Type="http://schemas.openxmlformats.org/officeDocument/2006/relationships/image" Target="../media/image242.png"/><Relationship Id="rId72" Type="http://schemas.openxmlformats.org/officeDocument/2006/relationships/customXml" Target="../ink/ink237.xml"/><Relationship Id="rId93" Type="http://schemas.openxmlformats.org/officeDocument/2006/relationships/image" Target="../media/image263.png"/><Relationship Id="rId189" Type="http://schemas.openxmlformats.org/officeDocument/2006/relationships/image" Target="../media/image310.png"/><Relationship Id="rId375" Type="http://schemas.openxmlformats.org/officeDocument/2006/relationships/image" Target="../media/image406.png"/><Relationship Id="rId3" Type="http://schemas.openxmlformats.org/officeDocument/2006/relationships/image" Target="../media/image6410.png"/><Relationship Id="rId214" Type="http://schemas.openxmlformats.org/officeDocument/2006/relationships/image" Target="../media/image322.png"/><Relationship Id="rId235" Type="http://schemas.openxmlformats.org/officeDocument/2006/relationships/customXml" Target="../ink/ink319.xml"/><Relationship Id="rId256" Type="http://schemas.openxmlformats.org/officeDocument/2006/relationships/customXml" Target="../ink/ink330.xml"/><Relationship Id="rId277" Type="http://schemas.openxmlformats.org/officeDocument/2006/relationships/image" Target="../media/image353.png"/><Relationship Id="rId298" Type="http://schemas.openxmlformats.org/officeDocument/2006/relationships/customXml" Target="../ink/ink351.xml"/><Relationship Id="rId116" Type="http://schemas.openxmlformats.org/officeDocument/2006/relationships/customXml" Target="../ink/ink259.xml"/><Relationship Id="rId137" Type="http://schemas.openxmlformats.org/officeDocument/2006/relationships/image" Target="../media/image284.png"/><Relationship Id="rId158" Type="http://schemas.openxmlformats.org/officeDocument/2006/relationships/customXml" Target="../ink/ink280.xml"/><Relationship Id="rId302" Type="http://schemas.openxmlformats.org/officeDocument/2006/relationships/customXml" Target="../ink/ink353.xml"/><Relationship Id="rId323" Type="http://schemas.openxmlformats.org/officeDocument/2006/relationships/image" Target="../media/image380.png"/><Relationship Id="rId344" Type="http://schemas.openxmlformats.org/officeDocument/2006/relationships/customXml" Target="../ink/ink374.xml"/><Relationship Id="rId20" Type="http://schemas.openxmlformats.org/officeDocument/2006/relationships/image" Target="../media/image8110.png"/><Relationship Id="rId41" Type="http://schemas.openxmlformats.org/officeDocument/2006/relationships/image" Target="../media/image238.png"/><Relationship Id="rId62" Type="http://schemas.openxmlformats.org/officeDocument/2006/relationships/customXml" Target="../ink/ink232.xml"/><Relationship Id="rId83" Type="http://schemas.openxmlformats.org/officeDocument/2006/relationships/image" Target="../media/image258.png"/><Relationship Id="rId179" Type="http://schemas.openxmlformats.org/officeDocument/2006/relationships/image" Target="../media/image305.png"/><Relationship Id="rId365" Type="http://schemas.openxmlformats.org/officeDocument/2006/relationships/image" Target="../media/image401.png"/><Relationship Id="rId190" Type="http://schemas.openxmlformats.org/officeDocument/2006/relationships/customXml" Target="../ink/ink296.xml"/><Relationship Id="rId204" Type="http://schemas.openxmlformats.org/officeDocument/2006/relationships/image" Target="../media/image317.png"/><Relationship Id="rId225" Type="http://schemas.openxmlformats.org/officeDocument/2006/relationships/customXml" Target="../ink/ink314.xml"/><Relationship Id="rId246" Type="http://schemas.openxmlformats.org/officeDocument/2006/relationships/customXml" Target="../ink/ink325.xml"/><Relationship Id="rId267" Type="http://schemas.openxmlformats.org/officeDocument/2006/relationships/image" Target="../media/image348.png"/><Relationship Id="rId288" Type="http://schemas.openxmlformats.org/officeDocument/2006/relationships/customXml" Target="../ink/ink346.xml"/><Relationship Id="rId106" Type="http://schemas.openxmlformats.org/officeDocument/2006/relationships/customXml" Target="../ink/ink254.xml"/><Relationship Id="rId127" Type="http://schemas.openxmlformats.org/officeDocument/2006/relationships/image" Target="../media/image280.png"/><Relationship Id="rId313" Type="http://schemas.openxmlformats.org/officeDocument/2006/relationships/image" Target="../media/image375.png"/><Relationship Id="rId10" Type="http://schemas.openxmlformats.org/officeDocument/2006/relationships/image" Target="../media/image6610.png"/><Relationship Id="rId31" Type="http://schemas.openxmlformats.org/officeDocument/2006/relationships/image" Target="../media/image233.png"/><Relationship Id="rId52" Type="http://schemas.openxmlformats.org/officeDocument/2006/relationships/customXml" Target="../ink/ink227.xml"/><Relationship Id="rId73" Type="http://schemas.openxmlformats.org/officeDocument/2006/relationships/image" Target="../media/image253.png"/><Relationship Id="rId94" Type="http://schemas.openxmlformats.org/officeDocument/2006/relationships/customXml" Target="../ink/ink248.xml"/><Relationship Id="rId148" Type="http://schemas.openxmlformats.org/officeDocument/2006/relationships/customXml" Target="../ink/ink275.xml"/><Relationship Id="rId169" Type="http://schemas.openxmlformats.org/officeDocument/2006/relationships/image" Target="../media/image300.png"/><Relationship Id="rId334" Type="http://schemas.openxmlformats.org/officeDocument/2006/relationships/customXml" Target="../ink/ink369.xml"/><Relationship Id="rId355" Type="http://schemas.openxmlformats.org/officeDocument/2006/relationships/image" Target="../media/image396.png"/><Relationship Id="rId376" Type="http://schemas.openxmlformats.org/officeDocument/2006/relationships/customXml" Target="../ink/ink390.xml"/><Relationship Id="rId4" Type="http://schemas.openxmlformats.org/officeDocument/2006/relationships/image" Target="../media/image6510.png"/><Relationship Id="rId180" Type="http://schemas.openxmlformats.org/officeDocument/2006/relationships/customXml" Target="../ink/ink291.xml"/><Relationship Id="rId215" Type="http://schemas.openxmlformats.org/officeDocument/2006/relationships/customXml" Target="../ink/ink309.xml"/><Relationship Id="rId236" Type="http://schemas.openxmlformats.org/officeDocument/2006/relationships/image" Target="../media/image333.png"/><Relationship Id="rId257" Type="http://schemas.openxmlformats.org/officeDocument/2006/relationships/image" Target="../media/image343.png"/><Relationship Id="rId278" Type="http://schemas.openxmlformats.org/officeDocument/2006/relationships/customXml" Target="../ink/ink341.xml"/><Relationship Id="rId303" Type="http://schemas.openxmlformats.org/officeDocument/2006/relationships/image" Target="../media/image368.png"/><Relationship Id="rId42" Type="http://schemas.openxmlformats.org/officeDocument/2006/relationships/customXml" Target="../ink/ink222.xml"/><Relationship Id="rId84" Type="http://schemas.openxmlformats.org/officeDocument/2006/relationships/customXml" Target="../ink/ink243.xml"/><Relationship Id="rId138" Type="http://schemas.openxmlformats.org/officeDocument/2006/relationships/customXml" Target="../ink/ink270.xml"/><Relationship Id="rId345" Type="http://schemas.openxmlformats.org/officeDocument/2006/relationships/image" Target="../media/image391.png"/><Relationship Id="rId191" Type="http://schemas.openxmlformats.org/officeDocument/2006/relationships/image" Target="../media/image311.png"/><Relationship Id="rId205" Type="http://schemas.openxmlformats.org/officeDocument/2006/relationships/customXml" Target="../ink/ink304.xml"/><Relationship Id="rId247" Type="http://schemas.openxmlformats.org/officeDocument/2006/relationships/image" Target="../media/image338.png"/><Relationship Id="rId107" Type="http://schemas.openxmlformats.org/officeDocument/2006/relationships/image" Target="../media/image270.png"/><Relationship Id="rId289" Type="http://schemas.openxmlformats.org/officeDocument/2006/relationships/image" Target="../media/image359.png"/><Relationship Id="rId53" Type="http://schemas.openxmlformats.org/officeDocument/2006/relationships/image" Target="../media/image243.png"/><Relationship Id="rId149" Type="http://schemas.openxmlformats.org/officeDocument/2006/relationships/image" Target="../media/image290.png"/><Relationship Id="rId314" Type="http://schemas.openxmlformats.org/officeDocument/2006/relationships/customXml" Target="../ink/ink359.xml"/><Relationship Id="rId356" Type="http://schemas.openxmlformats.org/officeDocument/2006/relationships/customXml" Target="../ink/ink380.xml"/><Relationship Id="rId95" Type="http://schemas.openxmlformats.org/officeDocument/2006/relationships/image" Target="../media/image264.png"/><Relationship Id="rId160" Type="http://schemas.openxmlformats.org/officeDocument/2006/relationships/customXml" Target="../ink/ink281.xml"/><Relationship Id="rId216" Type="http://schemas.openxmlformats.org/officeDocument/2006/relationships/image" Target="../media/image323.png"/><Relationship Id="rId258" Type="http://schemas.openxmlformats.org/officeDocument/2006/relationships/customXml" Target="../ink/ink331.xml"/><Relationship Id="rId22" Type="http://schemas.openxmlformats.org/officeDocument/2006/relationships/image" Target="../media/image8310.png"/><Relationship Id="rId64" Type="http://schemas.openxmlformats.org/officeDocument/2006/relationships/customXml" Target="../ink/ink233.xml"/><Relationship Id="rId118" Type="http://schemas.openxmlformats.org/officeDocument/2006/relationships/customXml" Target="../ink/ink260.xml"/><Relationship Id="rId325" Type="http://schemas.openxmlformats.org/officeDocument/2006/relationships/image" Target="../media/image381.png"/><Relationship Id="rId367" Type="http://schemas.openxmlformats.org/officeDocument/2006/relationships/image" Target="../media/image402.png"/><Relationship Id="rId171" Type="http://schemas.openxmlformats.org/officeDocument/2006/relationships/image" Target="../media/image301.png"/><Relationship Id="rId227" Type="http://schemas.openxmlformats.org/officeDocument/2006/relationships/customXml" Target="../ink/ink315.xml"/><Relationship Id="rId269" Type="http://schemas.openxmlformats.org/officeDocument/2006/relationships/image" Target="../media/image349.png"/><Relationship Id="rId33" Type="http://schemas.openxmlformats.org/officeDocument/2006/relationships/image" Target="../media/image234.png"/><Relationship Id="rId129" Type="http://schemas.openxmlformats.org/officeDocument/2006/relationships/image" Target="../media/image281.png"/><Relationship Id="rId280" Type="http://schemas.openxmlformats.org/officeDocument/2006/relationships/customXml" Target="../ink/ink342.xml"/><Relationship Id="rId336" Type="http://schemas.openxmlformats.org/officeDocument/2006/relationships/customXml" Target="../ink/ink370.xml"/><Relationship Id="rId75" Type="http://schemas.openxmlformats.org/officeDocument/2006/relationships/image" Target="../media/image254.png"/><Relationship Id="rId140" Type="http://schemas.openxmlformats.org/officeDocument/2006/relationships/customXml" Target="../ink/ink271.xml"/><Relationship Id="rId182" Type="http://schemas.openxmlformats.org/officeDocument/2006/relationships/customXml" Target="../ink/ink292.xml"/><Relationship Id="rId378" Type="http://schemas.openxmlformats.org/officeDocument/2006/relationships/customXml" Target="../ink/ink391.xml"/><Relationship Id="rId6" Type="http://schemas.openxmlformats.org/officeDocument/2006/relationships/image" Target="../media/image6710.png"/><Relationship Id="rId238" Type="http://schemas.openxmlformats.org/officeDocument/2006/relationships/customXml" Target="../ink/ink321.xml"/><Relationship Id="rId291" Type="http://schemas.openxmlformats.org/officeDocument/2006/relationships/image" Target="../media/image362.png"/><Relationship Id="rId305" Type="http://schemas.openxmlformats.org/officeDocument/2006/relationships/image" Target="../media/image369.png"/><Relationship Id="rId347" Type="http://schemas.openxmlformats.org/officeDocument/2006/relationships/image" Target="../media/image392.png"/><Relationship Id="rId44" Type="http://schemas.openxmlformats.org/officeDocument/2006/relationships/customXml" Target="../ink/ink223.xml"/><Relationship Id="rId86" Type="http://schemas.openxmlformats.org/officeDocument/2006/relationships/customXml" Target="../ink/ink244.xml"/><Relationship Id="rId151" Type="http://schemas.openxmlformats.org/officeDocument/2006/relationships/image" Target="../media/image291.png"/><Relationship Id="rId193" Type="http://schemas.openxmlformats.org/officeDocument/2006/relationships/image" Target="../media/image312.png"/><Relationship Id="rId207" Type="http://schemas.openxmlformats.org/officeDocument/2006/relationships/customXml" Target="../ink/ink305.xml"/><Relationship Id="rId249" Type="http://schemas.openxmlformats.org/officeDocument/2006/relationships/image" Target="../media/image339.png"/><Relationship Id="rId13" Type="http://schemas.openxmlformats.org/officeDocument/2006/relationships/image" Target="../media/image7510.png"/><Relationship Id="rId109" Type="http://schemas.openxmlformats.org/officeDocument/2006/relationships/image" Target="../media/image271.png"/><Relationship Id="rId260" Type="http://schemas.openxmlformats.org/officeDocument/2006/relationships/customXml" Target="../ink/ink332.xml"/><Relationship Id="rId316" Type="http://schemas.openxmlformats.org/officeDocument/2006/relationships/customXml" Target="../ink/ink360.xml"/><Relationship Id="rId55" Type="http://schemas.openxmlformats.org/officeDocument/2006/relationships/image" Target="../media/image244.png"/><Relationship Id="rId97" Type="http://schemas.openxmlformats.org/officeDocument/2006/relationships/image" Target="../media/image265.png"/><Relationship Id="rId120" Type="http://schemas.openxmlformats.org/officeDocument/2006/relationships/customXml" Target="../ink/ink261.xml"/><Relationship Id="rId358" Type="http://schemas.openxmlformats.org/officeDocument/2006/relationships/customXml" Target="../ink/ink381.xml"/><Relationship Id="rId162" Type="http://schemas.openxmlformats.org/officeDocument/2006/relationships/customXml" Target="../ink/ink282.xml"/><Relationship Id="rId218" Type="http://schemas.openxmlformats.org/officeDocument/2006/relationships/image" Target="../media/image324.png"/><Relationship Id="rId271" Type="http://schemas.openxmlformats.org/officeDocument/2006/relationships/image" Target="../media/image350.png"/><Relationship Id="rId24" Type="http://schemas.openxmlformats.org/officeDocument/2006/relationships/image" Target="../media/image8510.png"/><Relationship Id="rId66" Type="http://schemas.openxmlformats.org/officeDocument/2006/relationships/customXml" Target="../ink/ink234.xml"/><Relationship Id="rId131" Type="http://schemas.openxmlformats.org/officeDocument/2006/relationships/image" Target="../media/image282.png"/><Relationship Id="rId327" Type="http://schemas.openxmlformats.org/officeDocument/2006/relationships/image" Target="../media/image382.png"/><Relationship Id="rId369" Type="http://schemas.openxmlformats.org/officeDocument/2006/relationships/image" Target="../media/image403.png"/><Relationship Id="rId173" Type="http://schemas.openxmlformats.org/officeDocument/2006/relationships/image" Target="../media/image302.png"/><Relationship Id="rId229" Type="http://schemas.openxmlformats.org/officeDocument/2006/relationships/customXml" Target="../ink/ink316.xml"/><Relationship Id="rId380" Type="http://schemas.openxmlformats.org/officeDocument/2006/relationships/customXml" Target="../ink/ink392.xml"/><Relationship Id="rId240" Type="http://schemas.openxmlformats.org/officeDocument/2006/relationships/customXml" Target="../ink/ink322.xml"/><Relationship Id="rId35" Type="http://schemas.openxmlformats.org/officeDocument/2006/relationships/image" Target="../media/image235.png"/><Relationship Id="rId77" Type="http://schemas.openxmlformats.org/officeDocument/2006/relationships/image" Target="../media/image255.png"/><Relationship Id="rId100" Type="http://schemas.openxmlformats.org/officeDocument/2006/relationships/customXml" Target="../ink/ink251.xml"/><Relationship Id="rId282" Type="http://schemas.openxmlformats.org/officeDocument/2006/relationships/customXml" Target="../ink/ink343.xml"/><Relationship Id="rId338" Type="http://schemas.openxmlformats.org/officeDocument/2006/relationships/customXml" Target="../ink/ink371.xml"/><Relationship Id="rId8" Type="http://schemas.openxmlformats.org/officeDocument/2006/relationships/image" Target="../media/image6910.png"/><Relationship Id="rId142" Type="http://schemas.openxmlformats.org/officeDocument/2006/relationships/customXml" Target="../ink/ink272.xml"/><Relationship Id="rId184" Type="http://schemas.openxmlformats.org/officeDocument/2006/relationships/customXml" Target="../ink/ink293.xml"/><Relationship Id="rId251" Type="http://schemas.openxmlformats.org/officeDocument/2006/relationships/image" Target="../media/image340.png"/><Relationship Id="rId46" Type="http://schemas.openxmlformats.org/officeDocument/2006/relationships/customXml" Target="../ink/ink224.xml"/><Relationship Id="rId293" Type="http://schemas.openxmlformats.org/officeDocument/2006/relationships/image" Target="../media/image363.png"/><Relationship Id="rId307" Type="http://schemas.openxmlformats.org/officeDocument/2006/relationships/image" Target="../media/image372.png"/><Relationship Id="rId349" Type="http://schemas.openxmlformats.org/officeDocument/2006/relationships/image" Target="../media/image393.png"/><Relationship Id="rId88" Type="http://schemas.openxmlformats.org/officeDocument/2006/relationships/customXml" Target="../ink/ink245.xml"/><Relationship Id="rId111" Type="http://schemas.openxmlformats.org/officeDocument/2006/relationships/image" Target="../media/image272.png"/><Relationship Id="rId153" Type="http://schemas.openxmlformats.org/officeDocument/2006/relationships/image" Target="../media/image292.png"/><Relationship Id="rId195" Type="http://schemas.openxmlformats.org/officeDocument/2006/relationships/image" Target="../media/image313.png"/><Relationship Id="rId209" Type="http://schemas.openxmlformats.org/officeDocument/2006/relationships/customXml" Target="../ink/ink306.xml"/><Relationship Id="rId360" Type="http://schemas.openxmlformats.org/officeDocument/2006/relationships/customXml" Target="../ink/ink382.xml"/><Relationship Id="rId220" Type="http://schemas.openxmlformats.org/officeDocument/2006/relationships/image" Target="../media/image325.png"/><Relationship Id="rId15" Type="http://schemas.openxmlformats.org/officeDocument/2006/relationships/image" Target="../media/image7710.png"/><Relationship Id="rId57" Type="http://schemas.openxmlformats.org/officeDocument/2006/relationships/image" Target="../media/image245.png"/><Relationship Id="rId262" Type="http://schemas.openxmlformats.org/officeDocument/2006/relationships/customXml" Target="../ink/ink333.xml"/><Relationship Id="rId318" Type="http://schemas.openxmlformats.org/officeDocument/2006/relationships/customXml" Target="../ink/ink361.xml"/><Relationship Id="rId99" Type="http://schemas.openxmlformats.org/officeDocument/2006/relationships/image" Target="../media/image266.png"/><Relationship Id="rId122" Type="http://schemas.openxmlformats.org/officeDocument/2006/relationships/customXml" Target="../ink/ink262.xml"/><Relationship Id="rId164" Type="http://schemas.openxmlformats.org/officeDocument/2006/relationships/customXml" Target="../ink/ink283.xml"/><Relationship Id="rId371" Type="http://schemas.openxmlformats.org/officeDocument/2006/relationships/image" Target="../media/image404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2.png"/><Relationship Id="rId21" Type="http://schemas.openxmlformats.org/officeDocument/2006/relationships/image" Target="../media/image1000.png"/><Relationship Id="rId42" Type="http://schemas.openxmlformats.org/officeDocument/2006/relationships/image" Target="../media/image414.png"/><Relationship Id="rId47" Type="http://schemas.openxmlformats.org/officeDocument/2006/relationships/customXml" Target="../ink/ink400.xml"/><Relationship Id="rId63" Type="http://schemas.openxmlformats.org/officeDocument/2006/relationships/customXml" Target="../ink/ink408.xml"/><Relationship Id="rId68" Type="http://schemas.openxmlformats.org/officeDocument/2006/relationships/image" Target="../media/image427.png"/><Relationship Id="rId84" Type="http://schemas.openxmlformats.org/officeDocument/2006/relationships/image" Target="../media/image435.png"/><Relationship Id="rId89" Type="http://schemas.openxmlformats.org/officeDocument/2006/relationships/customXml" Target="../ink/ink421.xml"/><Relationship Id="rId112" Type="http://schemas.openxmlformats.org/officeDocument/2006/relationships/customXml" Target="../ink/ink432.xml"/><Relationship Id="rId16" Type="http://schemas.openxmlformats.org/officeDocument/2006/relationships/image" Target="../media/image950.png"/><Relationship Id="rId107" Type="http://schemas.openxmlformats.org/officeDocument/2006/relationships/image" Target="../media/image447.png"/><Relationship Id="rId11" Type="http://schemas.openxmlformats.org/officeDocument/2006/relationships/image" Target="../media/image900.png"/><Relationship Id="rId32" Type="http://schemas.openxmlformats.org/officeDocument/2006/relationships/image" Target="../media/image103.png"/><Relationship Id="rId37" Type="http://schemas.openxmlformats.org/officeDocument/2006/relationships/customXml" Target="../ink/ink395.xml"/><Relationship Id="rId53" Type="http://schemas.openxmlformats.org/officeDocument/2006/relationships/customXml" Target="../ink/ink403.xml"/><Relationship Id="rId58" Type="http://schemas.openxmlformats.org/officeDocument/2006/relationships/image" Target="../media/image422.png"/><Relationship Id="rId74" Type="http://schemas.openxmlformats.org/officeDocument/2006/relationships/image" Target="../media/image430.png"/><Relationship Id="rId79" Type="http://schemas.openxmlformats.org/officeDocument/2006/relationships/customXml" Target="../ink/ink416.xml"/><Relationship Id="rId102" Type="http://schemas.openxmlformats.org/officeDocument/2006/relationships/customXml" Target="../ink/ink427.xml"/><Relationship Id="rId5" Type="http://schemas.openxmlformats.org/officeDocument/2006/relationships/image" Target="../media/image7910.png"/><Relationship Id="rId90" Type="http://schemas.openxmlformats.org/officeDocument/2006/relationships/image" Target="../media/image438.png"/><Relationship Id="rId95" Type="http://schemas.openxmlformats.org/officeDocument/2006/relationships/customXml" Target="../ink/ink424.xml"/><Relationship Id="rId22" Type="http://schemas.openxmlformats.org/officeDocument/2006/relationships/image" Target="../media/image8810.png"/><Relationship Id="rId27" Type="http://schemas.openxmlformats.org/officeDocument/2006/relationships/image" Target="../media/image896.png"/><Relationship Id="rId43" Type="http://schemas.openxmlformats.org/officeDocument/2006/relationships/customXml" Target="../ink/ink398.xml"/><Relationship Id="rId48" Type="http://schemas.openxmlformats.org/officeDocument/2006/relationships/image" Target="../media/image417.png"/><Relationship Id="rId64" Type="http://schemas.openxmlformats.org/officeDocument/2006/relationships/image" Target="../media/image425.png"/><Relationship Id="rId69" Type="http://schemas.openxmlformats.org/officeDocument/2006/relationships/customXml" Target="../ink/ink411.xml"/><Relationship Id="rId113" Type="http://schemas.openxmlformats.org/officeDocument/2006/relationships/image" Target="../media/image450.png"/><Relationship Id="rId80" Type="http://schemas.openxmlformats.org/officeDocument/2006/relationships/image" Target="../media/image433.png"/><Relationship Id="rId85" Type="http://schemas.openxmlformats.org/officeDocument/2006/relationships/customXml" Target="../ink/ink419.xml"/><Relationship Id="rId12" Type="http://schemas.openxmlformats.org/officeDocument/2006/relationships/image" Target="../media/image910.png"/><Relationship Id="rId17" Type="http://schemas.openxmlformats.org/officeDocument/2006/relationships/image" Target="../media/image8710.png"/><Relationship Id="rId33" Type="http://schemas.openxmlformats.org/officeDocument/2006/relationships/customXml" Target="../ink/ink393.xml"/><Relationship Id="rId38" Type="http://schemas.openxmlformats.org/officeDocument/2006/relationships/image" Target="../media/image412.png"/><Relationship Id="rId59" Type="http://schemas.openxmlformats.org/officeDocument/2006/relationships/customXml" Target="../ink/ink406.xml"/><Relationship Id="rId103" Type="http://schemas.openxmlformats.org/officeDocument/2006/relationships/image" Target="../media/image445.png"/><Relationship Id="rId108" Type="http://schemas.openxmlformats.org/officeDocument/2006/relationships/customXml" Target="../ink/ink430.xml"/><Relationship Id="rId54" Type="http://schemas.openxmlformats.org/officeDocument/2006/relationships/image" Target="../media/image420.png"/><Relationship Id="rId70" Type="http://schemas.openxmlformats.org/officeDocument/2006/relationships/image" Target="../media/image428.png"/><Relationship Id="rId75" Type="http://schemas.openxmlformats.org/officeDocument/2006/relationships/customXml" Target="../ink/ink414.xml"/><Relationship Id="rId91" Type="http://schemas.openxmlformats.org/officeDocument/2006/relationships/customXml" Target="../ink/ink422.xml"/><Relationship Id="rId96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0.png"/><Relationship Id="rId15" Type="http://schemas.openxmlformats.org/officeDocument/2006/relationships/image" Target="../media/image940.png"/><Relationship Id="rId23" Type="http://schemas.openxmlformats.org/officeDocument/2006/relationships/image" Target="../media/image102.png"/><Relationship Id="rId28" Type="http://schemas.openxmlformats.org/officeDocument/2006/relationships/image" Target="../media/image1070.png"/><Relationship Id="rId36" Type="http://schemas.openxmlformats.org/officeDocument/2006/relationships/image" Target="../media/image411.png"/><Relationship Id="rId49" Type="http://schemas.openxmlformats.org/officeDocument/2006/relationships/customXml" Target="../ink/ink401.xml"/><Relationship Id="rId57" Type="http://schemas.openxmlformats.org/officeDocument/2006/relationships/customXml" Target="../ink/ink405.xml"/><Relationship Id="rId106" Type="http://schemas.openxmlformats.org/officeDocument/2006/relationships/customXml" Target="../ink/ink429.xml"/><Relationship Id="rId114" Type="http://schemas.openxmlformats.org/officeDocument/2006/relationships/customXml" Target="../ink/ink433.xml"/><Relationship Id="rId10" Type="http://schemas.openxmlformats.org/officeDocument/2006/relationships/image" Target="../media/image890.png"/><Relationship Id="rId31" Type="http://schemas.openxmlformats.org/officeDocument/2006/relationships/image" Target="../media/image1010.png"/><Relationship Id="rId44" Type="http://schemas.openxmlformats.org/officeDocument/2006/relationships/image" Target="../media/image415.png"/><Relationship Id="rId52" Type="http://schemas.openxmlformats.org/officeDocument/2006/relationships/image" Target="../media/image419.png"/><Relationship Id="rId60" Type="http://schemas.openxmlformats.org/officeDocument/2006/relationships/image" Target="../media/image423.png"/><Relationship Id="rId65" Type="http://schemas.openxmlformats.org/officeDocument/2006/relationships/customXml" Target="../ink/ink409.xml"/><Relationship Id="rId73" Type="http://schemas.openxmlformats.org/officeDocument/2006/relationships/customXml" Target="../ink/ink413.xml"/><Relationship Id="rId78" Type="http://schemas.openxmlformats.org/officeDocument/2006/relationships/image" Target="../media/image432.png"/><Relationship Id="rId81" Type="http://schemas.openxmlformats.org/officeDocument/2006/relationships/customXml" Target="../ink/ink417.xml"/><Relationship Id="rId86" Type="http://schemas.openxmlformats.org/officeDocument/2006/relationships/image" Target="../media/image436.png"/><Relationship Id="rId94" Type="http://schemas.openxmlformats.org/officeDocument/2006/relationships/image" Target="../media/image440.png"/><Relationship Id="rId99" Type="http://schemas.openxmlformats.org/officeDocument/2006/relationships/image" Target="../media/image443.png"/><Relationship Id="rId101" Type="http://schemas.openxmlformats.org/officeDocument/2006/relationships/image" Target="../media/image444.png"/><Relationship Id="rId4" Type="http://schemas.openxmlformats.org/officeDocument/2006/relationships/image" Target="../media/image7310.png"/><Relationship Id="rId9" Type="http://schemas.openxmlformats.org/officeDocument/2006/relationships/image" Target="../media/image880.png"/><Relationship Id="rId13" Type="http://schemas.openxmlformats.org/officeDocument/2006/relationships/image" Target="../media/image920.png"/><Relationship Id="rId18" Type="http://schemas.openxmlformats.org/officeDocument/2006/relationships/image" Target="../media/image970.png"/><Relationship Id="rId39" Type="http://schemas.openxmlformats.org/officeDocument/2006/relationships/customXml" Target="../ink/ink396.xml"/><Relationship Id="rId109" Type="http://schemas.openxmlformats.org/officeDocument/2006/relationships/image" Target="../media/image448.png"/><Relationship Id="rId34" Type="http://schemas.openxmlformats.org/officeDocument/2006/relationships/image" Target="../media/image410.png"/><Relationship Id="rId50" Type="http://schemas.openxmlformats.org/officeDocument/2006/relationships/image" Target="../media/image418.png"/><Relationship Id="rId55" Type="http://schemas.openxmlformats.org/officeDocument/2006/relationships/customXml" Target="../ink/ink404.xml"/><Relationship Id="rId76" Type="http://schemas.openxmlformats.org/officeDocument/2006/relationships/image" Target="../media/image431.png"/><Relationship Id="rId97" Type="http://schemas.openxmlformats.org/officeDocument/2006/relationships/customXml" Target="../ink/ink425.xml"/><Relationship Id="rId104" Type="http://schemas.openxmlformats.org/officeDocument/2006/relationships/customXml" Target="../ink/ink428.xml"/><Relationship Id="rId7" Type="http://schemas.openxmlformats.org/officeDocument/2006/relationships/image" Target="../media/image860.png"/><Relationship Id="rId71" Type="http://schemas.openxmlformats.org/officeDocument/2006/relationships/customXml" Target="../ink/ink412.xml"/><Relationship Id="rId92" Type="http://schemas.openxmlformats.org/officeDocument/2006/relationships/image" Target="../media/image439.png"/><Relationship Id="rId2" Type="http://schemas.openxmlformats.org/officeDocument/2006/relationships/image" Target="../media/image810.png"/><Relationship Id="rId29" Type="http://schemas.openxmlformats.org/officeDocument/2006/relationships/image" Target="../media/image1080.png"/><Relationship Id="rId40" Type="http://schemas.openxmlformats.org/officeDocument/2006/relationships/image" Target="../media/image413.png"/><Relationship Id="rId45" Type="http://schemas.openxmlformats.org/officeDocument/2006/relationships/customXml" Target="../ink/ink399.xml"/><Relationship Id="rId66" Type="http://schemas.openxmlformats.org/officeDocument/2006/relationships/image" Target="../media/image426.png"/><Relationship Id="rId87" Type="http://schemas.openxmlformats.org/officeDocument/2006/relationships/customXml" Target="../ink/ink420.xml"/><Relationship Id="rId110" Type="http://schemas.openxmlformats.org/officeDocument/2006/relationships/customXml" Target="../ink/ink431.xml"/><Relationship Id="rId115" Type="http://schemas.openxmlformats.org/officeDocument/2006/relationships/image" Target="../media/image451.png"/><Relationship Id="rId61" Type="http://schemas.openxmlformats.org/officeDocument/2006/relationships/customXml" Target="../ink/ink407.xml"/><Relationship Id="rId82" Type="http://schemas.openxmlformats.org/officeDocument/2006/relationships/image" Target="../media/image434.png"/><Relationship Id="rId19" Type="http://schemas.openxmlformats.org/officeDocument/2006/relationships/image" Target="../media/image980.png"/><Relationship Id="rId14" Type="http://schemas.openxmlformats.org/officeDocument/2006/relationships/image" Target="../media/image930.png"/><Relationship Id="rId30" Type="http://schemas.openxmlformats.org/officeDocument/2006/relationships/image" Target="../media/image960.png"/><Relationship Id="rId35" Type="http://schemas.openxmlformats.org/officeDocument/2006/relationships/customXml" Target="../ink/ink394.xml"/><Relationship Id="rId56" Type="http://schemas.openxmlformats.org/officeDocument/2006/relationships/image" Target="../media/image421.png"/><Relationship Id="rId77" Type="http://schemas.openxmlformats.org/officeDocument/2006/relationships/customXml" Target="../ink/ink415.xml"/><Relationship Id="rId100" Type="http://schemas.openxmlformats.org/officeDocument/2006/relationships/customXml" Target="../ink/ink426.xml"/><Relationship Id="rId105" Type="http://schemas.openxmlformats.org/officeDocument/2006/relationships/image" Target="../media/image446.png"/><Relationship Id="rId8" Type="http://schemas.openxmlformats.org/officeDocument/2006/relationships/image" Target="../media/image8610.png"/><Relationship Id="rId51" Type="http://schemas.openxmlformats.org/officeDocument/2006/relationships/customXml" Target="../ink/ink402.xml"/><Relationship Id="rId72" Type="http://schemas.openxmlformats.org/officeDocument/2006/relationships/image" Target="../media/image429.png"/><Relationship Id="rId93" Type="http://schemas.openxmlformats.org/officeDocument/2006/relationships/customXml" Target="../ink/ink423.xml"/><Relationship Id="rId98" Type="http://schemas.openxmlformats.org/officeDocument/2006/relationships/image" Target="../media/image442.png"/><Relationship Id="rId3" Type="http://schemas.openxmlformats.org/officeDocument/2006/relationships/image" Target="../media/image820.png"/><Relationship Id="rId25" Type="http://schemas.openxmlformats.org/officeDocument/2006/relationships/image" Target="../media/image1040.png"/><Relationship Id="rId46" Type="http://schemas.openxmlformats.org/officeDocument/2006/relationships/image" Target="../media/image416.png"/><Relationship Id="rId67" Type="http://schemas.openxmlformats.org/officeDocument/2006/relationships/customXml" Target="../ink/ink410.xml"/><Relationship Id="rId116" Type="http://schemas.openxmlformats.org/officeDocument/2006/relationships/customXml" Target="../ink/ink434.xml"/><Relationship Id="rId20" Type="http://schemas.openxmlformats.org/officeDocument/2006/relationships/image" Target="../media/image990.png"/><Relationship Id="rId41" Type="http://schemas.openxmlformats.org/officeDocument/2006/relationships/customXml" Target="../ink/ink397.xml"/><Relationship Id="rId62" Type="http://schemas.openxmlformats.org/officeDocument/2006/relationships/image" Target="../media/image424.png"/><Relationship Id="rId83" Type="http://schemas.openxmlformats.org/officeDocument/2006/relationships/customXml" Target="../ink/ink418.xml"/><Relationship Id="rId88" Type="http://schemas.openxmlformats.org/officeDocument/2006/relationships/image" Target="../media/image437.png"/><Relationship Id="rId111" Type="http://schemas.openxmlformats.org/officeDocument/2006/relationships/image" Target="../media/image4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0.png"/><Relationship Id="rId5" Type="http://schemas.openxmlformats.org/officeDocument/2006/relationships/image" Target="../media/image1140.png"/><Relationship Id="rId4" Type="http://schemas.openxmlformats.org/officeDocument/2006/relationships/image" Target="../media/image11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5.xml"/><Relationship Id="rId2" Type="http://schemas.openxmlformats.org/officeDocument/2006/relationships/image" Target="../media/image1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7.png"/><Relationship Id="rId5" Type="http://schemas.openxmlformats.org/officeDocument/2006/relationships/customXml" Target="../ink/ink436.xml"/><Relationship Id="rId4" Type="http://schemas.openxmlformats.org/officeDocument/2006/relationships/image" Target="../media/image45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7.xml"/><Relationship Id="rId13" Type="http://schemas.openxmlformats.org/officeDocument/2006/relationships/image" Target="../media/image459.png"/><Relationship Id="rId18" Type="http://schemas.openxmlformats.org/officeDocument/2006/relationships/customXml" Target="../ink/ink442.xml"/><Relationship Id="rId26" Type="http://schemas.openxmlformats.org/officeDocument/2006/relationships/image" Target="../media/image465.png"/><Relationship Id="rId3" Type="http://schemas.openxmlformats.org/officeDocument/2006/relationships/image" Target="../media/image1220.png"/><Relationship Id="rId21" Type="http://schemas.openxmlformats.org/officeDocument/2006/relationships/image" Target="../media/image463.png"/><Relationship Id="rId7" Type="http://schemas.openxmlformats.org/officeDocument/2006/relationships/image" Target="../media/image1171.png"/><Relationship Id="rId12" Type="http://schemas.openxmlformats.org/officeDocument/2006/relationships/customXml" Target="../ink/ink439.xml"/><Relationship Id="rId17" Type="http://schemas.openxmlformats.org/officeDocument/2006/relationships/image" Target="../media/image461.png"/><Relationship Id="rId25" Type="http://schemas.openxmlformats.org/officeDocument/2006/relationships/customXml" Target="../ink/ink446.xml"/><Relationship Id="rId2" Type="http://schemas.openxmlformats.org/officeDocument/2006/relationships/image" Target="../media/image1122.png"/><Relationship Id="rId16" Type="http://schemas.openxmlformats.org/officeDocument/2006/relationships/customXml" Target="../ink/ink441.xml"/><Relationship Id="rId20" Type="http://schemas.openxmlformats.org/officeDocument/2006/relationships/customXml" Target="../ink/ink4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11" Type="http://schemas.openxmlformats.org/officeDocument/2006/relationships/image" Target="../media/image104.png"/><Relationship Id="rId24" Type="http://schemas.openxmlformats.org/officeDocument/2006/relationships/image" Target="../media/image464.png"/><Relationship Id="rId5" Type="http://schemas.openxmlformats.org/officeDocument/2006/relationships/image" Target="../media/image1240.png"/><Relationship Id="rId15" Type="http://schemas.openxmlformats.org/officeDocument/2006/relationships/image" Target="../media/image460.png"/><Relationship Id="rId23" Type="http://schemas.openxmlformats.org/officeDocument/2006/relationships/customXml" Target="../ink/ink445.xml"/><Relationship Id="rId10" Type="http://schemas.openxmlformats.org/officeDocument/2006/relationships/customXml" Target="../ink/ink438.xml"/><Relationship Id="rId19" Type="http://schemas.openxmlformats.org/officeDocument/2006/relationships/image" Target="../media/image462.png"/><Relationship Id="rId4" Type="http://schemas.openxmlformats.org/officeDocument/2006/relationships/image" Target="../media/image1131.png"/><Relationship Id="rId9" Type="http://schemas.openxmlformats.org/officeDocument/2006/relationships/image" Target="../media/image458.png"/><Relationship Id="rId14" Type="http://schemas.openxmlformats.org/officeDocument/2006/relationships/customXml" Target="../ink/ink440.xml"/><Relationship Id="rId22" Type="http://schemas.openxmlformats.org/officeDocument/2006/relationships/customXml" Target="../ink/ink44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0.png"/><Relationship Id="rId13" Type="http://schemas.openxmlformats.org/officeDocument/2006/relationships/image" Target="../media/image1331.png"/><Relationship Id="rId18" Type="http://schemas.openxmlformats.org/officeDocument/2006/relationships/image" Target="../media/image1430.png"/><Relationship Id="rId26" Type="http://schemas.openxmlformats.org/officeDocument/2006/relationships/image" Target="../media/image1490.png"/><Relationship Id="rId3" Type="http://schemas.openxmlformats.org/officeDocument/2006/relationships/image" Target="../media/image1280.png"/><Relationship Id="rId21" Type="http://schemas.openxmlformats.org/officeDocument/2006/relationships/image" Target="../media/image1461.png"/><Relationship Id="rId7" Type="http://schemas.openxmlformats.org/officeDocument/2006/relationships/image" Target="../media/image1190.png"/><Relationship Id="rId12" Type="http://schemas.openxmlformats.org/officeDocument/2006/relationships/image" Target="../media/image1320.png"/><Relationship Id="rId17" Type="http://schemas.openxmlformats.org/officeDocument/2006/relationships/image" Target="../media/image1230.png"/><Relationship Id="rId25" Type="http://schemas.openxmlformats.org/officeDocument/2006/relationships/image" Target="../media/image1450.png"/><Relationship Id="rId2" Type="http://schemas.openxmlformats.org/officeDocument/2006/relationships/image" Target="../media/image1270.png"/><Relationship Id="rId16" Type="http://schemas.openxmlformats.org/officeDocument/2006/relationships/image" Target="../media/image1370.png"/><Relationship Id="rId20" Type="http://schemas.openxmlformats.org/officeDocument/2006/relationships/image" Target="../media/image1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1.png"/><Relationship Id="rId11" Type="http://schemas.openxmlformats.org/officeDocument/2006/relationships/image" Target="../media/image1360.png"/><Relationship Id="rId24" Type="http://schemas.openxmlformats.org/officeDocument/2006/relationships/image" Target="../media/image1440.png"/><Relationship Id="rId5" Type="http://schemas.openxmlformats.org/officeDocument/2006/relationships/image" Target="../media/image1191.png"/><Relationship Id="rId15" Type="http://schemas.openxmlformats.org/officeDocument/2006/relationships/image" Target="../media/image1401.png"/><Relationship Id="rId23" Type="http://schemas.openxmlformats.org/officeDocument/2006/relationships/image" Target="../media/image1480.png"/><Relationship Id="rId28" Type="http://schemas.openxmlformats.org/officeDocument/2006/relationships/image" Target="../media/image1201.png"/><Relationship Id="rId10" Type="http://schemas.openxmlformats.org/officeDocument/2006/relationships/image" Target="../media/image1350.png"/><Relationship Id="rId19" Type="http://schemas.openxmlformats.org/officeDocument/2006/relationships/image" Target="../media/image1380.png"/><Relationship Id="rId4" Type="http://schemas.openxmlformats.org/officeDocument/2006/relationships/image" Target="../media/image1170.png"/><Relationship Id="rId9" Type="http://schemas.openxmlformats.org/officeDocument/2006/relationships/image" Target="../media/image1341.png"/><Relationship Id="rId14" Type="http://schemas.openxmlformats.org/officeDocument/2006/relationships/image" Target="../media/image1390.png"/><Relationship Id="rId22" Type="http://schemas.openxmlformats.org/officeDocument/2006/relationships/image" Target="../media/image1470.png"/><Relationship Id="rId27" Type="http://schemas.openxmlformats.org/officeDocument/2006/relationships/image" Target="../media/image1121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6.png"/><Relationship Id="rId299" Type="http://schemas.openxmlformats.org/officeDocument/2006/relationships/customXml" Target="../ink/ink579.xml"/><Relationship Id="rId21" Type="http://schemas.openxmlformats.org/officeDocument/2006/relationships/image" Target="../media/image1591.png"/><Relationship Id="rId63" Type="http://schemas.openxmlformats.org/officeDocument/2006/relationships/image" Target="../media/image479.png"/><Relationship Id="rId159" Type="http://schemas.openxmlformats.org/officeDocument/2006/relationships/image" Target="../media/image527.png"/><Relationship Id="rId170" Type="http://schemas.openxmlformats.org/officeDocument/2006/relationships/customXml" Target="../ink/ink514.xml"/><Relationship Id="rId226" Type="http://schemas.openxmlformats.org/officeDocument/2006/relationships/customXml" Target="../ink/ink542.xml"/><Relationship Id="rId268" Type="http://schemas.openxmlformats.org/officeDocument/2006/relationships/customXml" Target="../ink/ink563.xml"/><Relationship Id="rId32" Type="http://schemas.openxmlformats.org/officeDocument/2006/relationships/image" Target="../media/image1650.png"/><Relationship Id="rId74" Type="http://schemas.openxmlformats.org/officeDocument/2006/relationships/customXml" Target="../ink/ink466.xml"/><Relationship Id="rId128" Type="http://schemas.openxmlformats.org/officeDocument/2006/relationships/customXml" Target="../ink/ink493.xml"/><Relationship Id="rId5" Type="http://schemas.openxmlformats.org/officeDocument/2006/relationships/image" Target="../media/image1540.png"/><Relationship Id="rId181" Type="http://schemas.openxmlformats.org/officeDocument/2006/relationships/image" Target="../media/image538.png"/><Relationship Id="rId237" Type="http://schemas.openxmlformats.org/officeDocument/2006/relationships/image" Target="../media/image566.png"/><Relationship Id="rId279" Type="http://schemas.openxmlformats.org/officeDocument/2006/relationships/image" Target="../media/image587.png"/><Relationship Id="rId43" Type="http://schemas.openxmlformats.org/officeDocument/2006/relationships/image" Target="../media/image469.png"/><Relationship Id="rId139" Type="http://schemas.openxmlformats.org/officeDocument/2006/relationships/image" Target="../media/image517.png"/><Relationship Id="rId290" Type="http://schemas.openxmlformats.org/officeDocument/2006/relationships/image" Target="../media/image592.png"/><Relationship Id="rId304" Type="http://schemas.openxmlformats.org/officeDocument/2006/relationships/image" Target="../media/image599.png"/><Relationship Id="rId85" Type="http://schemas.openxmlformats.org/officeDocument/2006/relationships/image" Target="../media/image490.png"/><Relationship Id="rId150" Type="http://schemas.openxmlformats.org/officeDocument/2006/relationships/customXml" Target="../ink/ink504.xml"/><Relationship Id="rId192" Type="http://schemas.openxmlformats.org/officeDocument/2006/relationships/customXml" Target="../ink/ink525.xml"/><Relationship Id="rId206" Type="http://schemas.openxmlformats.org/officeDocument/2006/relationships/customXml" Target="../ink/ink532.xml"/><Relationship Id="rId248" Type="http://schemas.openxmlformats.org/officeDocument/2006/relationships/customXml" Target="../ink/ink553.xml"/><Relationship Id="rId12" Type="http://schemas.openxmlformats.org/officeDocument/2006/relationships/image" Target="../media/image1580.png"/><Relationship Id="rId108" Type="http://schemas.openxmlformats.org/officeDocument/2006/relationships/customXml" Target="../ink/ink483.xml"/><Relationship Id="rId54" Type="http://schemas.openxmlformats.org/officeDocument/2006/relationships/customXml" Target="../ink/ink456.xml"/><Relationship Id="rId96" Type="http://schemas.openxmlformats.org/officeDocument/2006/relationships/customXml" Target="../ink/ink477.xml"/><Relationship Id="rId161" Type="http://schemas.openxmlformats.org/officeDocument/2006/relationships/image" Target="../media/image528.png"/><Relationship Id="rId217" Type="http://schemas.openxmlformats.org/officeDocument/2006/relationships/image" Target="../media/image556.png"/><Relationship Id="rId238" Type="http://schemas.openxmlformats.org/officeDocument/2006/relationships/customXml" Target="../ink/ink548.xml"/><Relationship Id="rId259" Type="http://schemas.openxmlformats.org/officeDocument/2006/relationships/image" Target="../media/image577.png"/><Relationship Id="rId23" Type="http://schemas.openxmlformats.org/officeDocument/2006/relationships/image" Target="../media/image1611.png"/><Relationship Id="rId119" Type="http://schemas.openxmlformats.org/officeDocument/2006/relationships/image" Target="../media/image507.png"/><Relationship Id="rId270" Type="http://schemas.openxmlformats.org/officeDocument/2006/relationships/customXml" Target="../ink/ink564.xml"/><Relationship Id="rId291" Type="http://schemas.openxmlformats.org/officeDocument/2006/relationships/customXml" Target="../ink/ink575.xml"/><Relationship Id="rId305" Type="http://schemas.openxmlformats.org/officeDocument/2006/relationships/customXml" Target="../ink/ink582.xml"/><Relationship Id="rId44" Type="http://schemas.openxmlformats.org/officeDocument/2006/relationships/customXml" Target="../ink/ink451.xml"/><Relationship Id="rId65" Type="http://schemas.openxmlformats.org/officeDocument/2006/relationships/image" Target="../media/image480.png"/><Relationship Id="rId86" Type="http://schemas.openxmlformats.org/officeDocument/2006/relationships/customXml" Target="../ink/ink472.xml"/><Relationship Id="rId130" Type="http://schemas.openxmlformats.org/officeDocument/2006/relationships/customXml" Target="../ink/ink494.xml"/><Relationship Id="rId151" Type="http://schemas.openxmlformats.org/officeDocument/2006/relationships/image" Target="../media/image523.png"/><Relationship Id="rId172" Type="http://schemas.openxmlformats.org/officeDocument/2006/relationships/customXml" Target="../ink/ink515.xml"/><Relationship Id="rId193" Type="http://schemas.openxmlformats.org/officeDocument/2006/relationships/image" Target="../media/image544.png"/><Relationship Id="rId207" Type="http://schemas.openxmlformats.org/officeDocument/2006/relationships/image" Target="../media/image551.png"/><Relationship Id="rId228" Type="http://schemas.openxmlformats.org/officeDocument/2006/relationships/customXml" Target="../ink/ink543.xml"/><Relationship Id="rId249" Type="http://schemas.openxmlformats.org/officeDocument/2006/relationships/image" Target="../media/image572.png"/><Relationship Id="rId13" Type="http://schemas.openxmlformats.org/officeDocument/2006/relationships/image" Target="../media/image1460.png"/><Relationship Id="rId109" Type="http://schemas.openxmlformats.org/officeDocument/2006/relationships/image" Target="../media/image502.png"/><Relationship Id="rId260" Type="http://schemas.openxmlformats.org/officeDocument/2006/relationships/customXml" Target="../ink/ink559.xml"/><Relationship Id="rId281" Type="http://schemas.openxmlformats.org/officeDocument/2006/relationships/image" Target="../media/image588.png"/><Relationship Id="rId34" Type="http://schemas.openxmlformats.org/officeDocument/2006/relationships/image" Target="../media/image1692.png"/><Relationship Id="rId55" Type="http://schemas.openxmlformats.org/officeDocument/2006/relationships/image" Target="../media/image475.png"/><Relationship Id="rId76" Type="http://schemas.openxmlformats.org/officeDocument/2006/relationships/customXml" Target="../ink/ink467.xml"/><Relationship Id="rId97" Type="http://schemas.openxmlformats.org/officeDocument/2006/relationships/image" Target="../media/image496.png"/><Relationship Id="rId120" Type="http://schemas.openxmlformats.org/officeDocument/2006/relationships/customXml" Target="../ink/ink489.xml"/><Relationship Id="rId141" Type="http://schemas.openxmlformats.org/officeDocument/2006/relationships/image" Target="../media/image518.png"/><Relationship Id="rId7" Type="http://schemas.openxmlformats.org/officeDocument/2006/relationships/image" Target="../media/image1400.png"/><Relationship Id="rId162" Type="http://schemas.openxmlformats.org/officeDocument/2006/relationships/customXml" Target="../ink/ink510.xml"/><Relationship Id="rId183" Type="http://schemas.openxmlformats.org/officeDocument/2006/relationships/image" Target="../media/image539.png"/><Relationship Id="rId218" Type="http://schemas.openxmlformats.org/officeDocument/2006/relationships/customXml" Target="../ink/ink538.xml"/><Relationship Id="rId239" Type="http://schemas.openxmlformats.org/officeDocument/2006/relationships/image" Target="../media/image567.png"/><Relationship Id="rId250" Type="http://schemas.openxmlformats.org/officeDocument/2006/relationships/customXml" Target="../ink/ink554.xml"/><Relationship Id="rId271" Type="http://schemas.openxmlformats.org/officeDocument/2006/relationships/image" Target="../media/image583.png"/><Relationship Id="rId292" Type="http://schemas.openxmlformats.org/officeDocument/2006/relationships/image" Target="../media/image593.png"/><Relationship Id="rId306" Type="http://schemas.openxmlformats.org/officeDocument/2006/relationships/image" Target="../media/image600.png"/><Relationship Id="rId24" Type="http://schemas.openxmlformats.org/officeDocument/2006/relationships/image" Target="../media/image1620.png"/><Relationship Id="rId45" Type="http://schemas.openxmlformats.org/officeDocument/2006/relationships/image" Target="../media/image470.png"/><Relationship Id="rId66" Type="http://schemas.openxmlformats.org/officeDocument/2006/relationships/customXml" Target="../ink/ink462.xml"/><Relationship Id="rId87" Type="http://schemas.openxmlformats.org/officeDocument/2006/relationships/image" Target="../media/image491.png"/><Relationship Id="rId110" Type="http://schemas.openxmlformats.org/officeDocument/2006/relationships/customXml" Target="../ink/ink484.xml"/><Relationship Id="rId131" Type="http://schemas.openxmlformats.org/officeDocument/2006/relationships/image" Target="../media/image513.png"/><Relationship Id="rId152" Type="http://schemas.openxmlformats.org/officeDocument/2006/relationships/customXml" Target="../ink/ink505.xml"/><Relationship Id="rId173" Type="http://schemas.openxmlformats.org/officeDocument/2006/relationships/image" Target="../media/image534.png"/><Relationship Id="rId194" Type="http://schemas.openxmlformats.org/officeDocument/2006/relationships/customXml" Target="../ink/ink526.xml"/><Relationship Id="rId208" Type="http://schemas.openxmlformats.org/officeDocument/2006/relationships/customXml" Target="../ink/ink533.xml"/><Relationship Id="rId229" Type="http://schemas.openxmlformats.org/officeDocument/2006/relationships/image" Target="../media/image562.png"/><Relationship Id="rId240" Type="http://schemas.openxmlformats.org/officeDocument/2006/relationships/customXml" Target="../ink/ink549.xml"/><Relationship Id="rId261" Type="http://schemas.openxmlformats.org/officeDocument/2006/relationships/image" Target="../media/image578.png"/><Relationship Id="rId14" Type="http://schemas.openxmlformats.org/officeDocument/2006/relationships/image" Target="../media/image1520.png"/><Relationship Id="rId35" Type="http://schemas.openxmlformats.org/officeDocument/2006/relationships/image" Target="../media/image1701.png"/><Relationship Id="rId56" Type="http://schemas.openxmlformats.org/officeDocument/2006/relationships/customXml" Target="../ink/ink457.xml"/><Relationship Id="rId77" Type="http://schemas.openxmlformats.org/officeDocument/2006/relationships/image" Target="../media/image486.png"/><Relationship Id="rId100" Type="http://schemas.openxmlformats.org/officeDocument/2006/relationships/customXml" Target="../ink/ink479.xml"/><Relationship Id="rId282" Type="http://schemas.openxmlformats.org/officeDocument/2006/relationships/customXml" Target="../ink/ink570.xml"/><Relationship Id="rId8" Type="http://schemas.openxmlformats.org/officeDocument/2006/relationships/image" Target="../media/image1420.png"/><Relationship Id="rId98" Type="http://schemas.openxmlformats.org/officeDocument/2006/relationships/customXml" Target="../ink/ink478.xml"/><Relationship Id="rId121" Type="http://schemas.openxmlformats.org/officeDocument/2006/relationships/image" Target="../media/image508.png"/><Relationship Id="rId142" Type="http://schemas.openxmlformats.org/officeDocument/2006/relationships/customXml" Target="../ink/ink500.xml"/><Relationship Id="rId163" Type="http://schemas.openxmlformats.org/officeDocument/2006/relationships/image" Target="../media/image529.png"/><Relationship Id="rId184" Type="http://schemas.openxmlformats.org/officeDocument/2006/relationships/customXml" Target="../ink/ink521.xml"/><Relationship Id="rId219" Type="http://schemas.openxmlformats.org/officeDocument/2006/relationships/image" Target="../media/image557.png"/><Relationship Id="rId230" Type="http://schemas.openxmlformats.org/officeDocument/2006/relationships/customXml" Target="../ink/ink544.xml"/><Relationship Id="rId251" Type="http://schemas.openxmlformats.org/officeDocument/2006/relationships/image" Target="../media/image573.png"/><Relationship Id="rId25" Type="http://schemas.openxmlformats.org/officeDocument/2006/relationships/image" Target="../media/image1630.png"/><Relationship Id="rId46" Type="http://schemas.openxmlformats.org/officeDocument/2006/relationships/customXml" Target="../ink/ink452.xml"/><Relationship Id="rId67" Type="http://schemas.openxmlformats.org/officeDocument/2006/relationships/image" Target="../media/image481.png"/><Relationship Id="rId272" Type="http://schemas.openxmlformats.org/officeDocument/2006/relationships/customXml" Target="../ink/ink565.xml"/><Relationship Id="rId293" Type="http://schemas.openxmlformats.org/officeDocument/2006/relationships/customXml" Target="../ink/ink576.xml"/><Relationship Id="rId88" Type="http://schemas.openxmlformats.org/officeDocument/2006/relationships/customXml" Target="../ink/ink473.xml"/><Relationship Id="rId111" Type="http://schemas.openxmlformats.org/officeDocument/2006/relationships/image" Target="../media/image503.png"/><Relationship Id="rId132" Type="http://schemas.openxmlformats.org/officeDocument/2006/relationships/customXml" Target="../ink/ink495.xml"/><Relationship Id="rId153" Type="http://schemas.openxmlformats.org/officeDocument/2006/relationships/image" Target="../media/image524.png"/><Relationship Id="rId174" Type="http://schemas.openxmlformats.org/officeDocument/2006/relationships/customXml" Target="../ink/ink516.xml"/><Relationship Id="rId195" Type="http://schemas.openxmlformats.org/officeDocument/2006/relationships/image" Target="../media/image545.png"/><Relationship Id="rId209" Type="http://schemas.openxmlformats.org/officeDocument/2006/relationships/image" Target="../media/image552.png"/><Relationship Id="rId220" Type="http://schemas.openxmlformats.org/officeDocument/2006/relationships/customXml" Target="../ink/ink539.xml"/><Relationship Id="rId241" Type="http://schemas.openxmlformats.org/officeDocument/2006/relationships/image" Target="../media/image568.png"/><Relationship Id="rId15" Type="http://schemas.openxmlformats.org/officeDocument/2006/relationships/image" Target="../media/image1531.png"/><Relationship Id="rId36" Type="http://schemas.openxmlformats.org/officeDocument/2006/relationships/customXml" Target="../ink/ink447.xml"/><Relationship Id="rId57" Type="http://schemas.openxmlformats.org/officeDocument/2006/relationships/image" Target="../media/image476.png"/><Relationship Id="rId262" Type="http://schemas.openxmlformats.org/officeDocument/2006/relationships/customXml" Target="../ink/ink560.xml"/><Relationship Id="rId283" Type="http://schemas.openxmlformats.org/officeDocument/2006/relationships/image" Target="../media/image589.png"/><Relationship Id="rId78" Type="http://schemas.openxmlformats.org/officeDocument/2006/relationships/customXml" Target="../ink/ink468.xml"/><Relationship Id="rId99" Type="http://schemas.openxmlformats.org/officeDocument/2006/relationships/image" Target="../media/image497.png"/><Relationship Id="rId101" Type="http://schemas.openxmlformats.org/officeDocument/2006/relationships/image" Target="../media/image498.png"/><Relationship Id="rId122" Type="http://schemas.openxmlformats.org/officeDocument/2006/relationships/customXml" Target="../ink/ink490.xml"/><Relationship Id="rId143" Type="http://schemas.openxmlformats.org/officeDocument/2006/relationships/image" Target="../media/image519.png"/><Relationship Id="rId164" Type="http://schemas.openxmlformats.org/officeDocument/2006/relationships/customXml" Target="../ink/ink511.xml"/><Relationship Id="rId185" Type="http://schemas.openxmlformats.org/officeDocument/2006/relationships/image" Target="../media/image540.png"/><Relationship Id="rId9" Type="http://schemas.openxmlformats.org/officeDocument/2006/relationships/image" Target="../media/image1500.png"/><Relationship Id="rId210" Type="http://schemas.openxmlformats.org/officeDocument/2006/relationships/customXml" Target="../ink/ink534.xml"/><Relationship Id="rId26" Type="http://schemas.openxmlformats.org/officeDocument/2006/relationships/image" Target="../media/image1651.png"/><Relationship Id="rId231" Type="http://schemas.openxmlformats.org/officeDocument/2006/relationships/image" Target="../media/image563.png"/><Relationship Id="rId252" Type="http://schemas.openxmlformats.org/officeDocument/2006/relationships/customXml" Target="../ink/ink555.xml"/><Relationship Id="rId273" Type="http://schemas.openxmlformats.org/officeDocument/2006/relationships/image" Target="../media/image584.png"/><Relationship Id="rId294" Type="http://schemas.openxmlformats.org/officeDocument/2006/relationships/image" Target="../media/image594.png"/><Relationship Id="rId47" Type="http://schemas.openxmlformats.org/officeDocument/2006/relationships/image" Target="../media/image471.png"/><Relationship Id="rId68" Type="http://schemas.openxmlformats.org/officeDocument/2006/relationships/customXml" Target="../ink/ink463.xml"/><Relationship Id="rId89" Type="http://schemas.openxmlformats.org/officeDocument/2006/relationships/image" Target="../media/image492.png"/><Relationship Id="rId112" Type="http://schemas.openxmlformats.org/officeDocument/2006/relationships/customXml" Target="../ink/ink485.xml"/><Relationship Id="rId133" Type="http://schemas.openxmlformats.org/officeDocument/2006/relationships/image" Target="../media/image514.png"/><Relationship Id="rId154" Type="http://schemas.openxmlformats.org/officeDocument/2006/relationships/customXml" Target="../ink/ink506.xml"/><Relationship Id="rId175" Type="http://schemas.openxmlformats.org/officeDocument/2006/relationships/image" Target="../media/image535.png"/><Relationship Id="rId196" Type="http://schemas.openxmlformats.org/officeDocument/2006/relationships/customXml" Target="../ink/ink527.xml"/><Relationship Id="rId200" Type="http://schemas.openxmlformats.org/officeDocument/2006/relationships/customXml" Target="../ink/ink529.xml"/><Relationship Id="rId16" Type="http://schemas.openxmlformats.org/officeDocument/2006/relationships/image" Target="../media/image1200.png"/><Relationship Id="rId221" Type="http://schemas.openxmlformats.org/officeDocument/2006/relationships/image" Target="../media/image558.png"/><Relationship Id="rId242" Type="http://schemas.openxmlformats.org/officeDocument/2006/relationships/customXml" Target="../ink/ink550.xml"/><Relationship Id="rId263" Type="http://schemas.openxmlformats.org/officeDocument/2006/relationships/image" Target="../media/image579.png"/><Relationship Id="rId284" Type="http://schemas.openxmlformats.org/officeDocument/2006/relationships/customXml" Target="../ink/ink571.xml"/><Relationship Id="rId37" Type="http://schemas.openxmlformats.org/officeDocument/2006/relationships/image" Target="../media/image466.png"/><Relationship Id="rId58" Type="http://schemas.openxmlformats.org/officeDocument/2006/relationships/customXml" Target="../ink/ink458.xml"/><Relationship Id="rId79" Type="http://schemas.openxmlformats.org/officeDocument/2006/relationships/image" Target="../media/image487.png"/><Relationship Id="rId102" Type="http://schemas.openxmlformats.org/officeDocument/2006/relationships/customXml" Target="../ink/ink480.xml"/><Relationship Id="rId123" Type="http://schemas.openxmlformats.org/officeDocument/2006/relationships/image" Target="../media/image509.png"/><Relationship Id="rId144" Type="http://schemas.openxmlformats.org/officeDocument/2006/relationships/customXml" Target="../ink/ink501.xml"/><Relationship Id="rId90" Type="http://schemas.openxmlformats.org/officeDocument/2006/relationships/customXml" Target="../ink/ink474.xml"/><Relationship Id="rId165" Type="http://schemas.openxmlformats.org/officeDocument/2006/relationships/image" Target="../media/image530.png"/><Relationship Id="rId186" Type="http://schemas.openxmlformats.org/officeDocument/2006/relationships/customXml" Target="../ink/ink522.xml"/><Relationship Id="rId211" Type="http://schemas.openxmlformats.org/officeDocument/2006/relationships/image" Target="../media/image553.png"/><Relationship Id="rId232" Type="http://schemas.openxmlformats.org/officeDocument/2006/relationships/customXml" Target="../ink/ink545.xml"/><Relationship Id="rId253" Type="http://schemas.openxmlformats.org/officeDocument/2006/relationships/image" Target="../media/image574.png"/><Relationship Id="rId274" Type="http://schemas.openxmlformats.org/officeDocument/2006/relationships/customXml" Target="../ink/ink566.xml"/><Relationship Id="rId295" Type="http://schemas.openxmlformats.org/officeDocument/2006/relationships/customXml" Target="../ink/ink577.xml"/><Relationship Id="rId27" Type="http://schemas.openxmlformats.org/officeDocument/2006/relationships/image" Target="../media/image1600.png"/><Relationship Id="rId48" Type="http://schemas.openxmlformats.org/officeDocument/2006/relationships/customXml" Target="../ink/ink453.xml"/><Relationship Id="rId69" Type="http://schemas.openxmlformats.org/officeDocument/2006/relationships/image" Target="../media/image482.png"/><Relationship Id="rId113" Type="http://schemas.openxmlformats.org/officeDocument/2006/relationships/image" Target="../media/image504.png"/><Relationship Id="rId134" Type="http://schemas.openxmlformats.org/officeDocument/2006/relationships/customXml" Target="../ink/ink496.xml"/><Relationship Id="rId80" Type="http://schemas.openxmlformats.org/officeDocument/2006/relationships/customXml" Target="../ink/ink469.xml"/><Relationship Id="rId155" Type="http://schemas.openxmlformats.org/officeDocument/2006/relationships/image" Target="../media/image525.png"/><Relationship Id="rId176" Type="http://schemas.openxmlformats.org/officeDocument/2006/relationships/customXml" Target="../ink/ink517.xml"/><Relationship Id="rId197" Type="http://schemas.openxmlformats.org/officeDocument/2006/relationships/image" Target="../media/image546.png"/><Relationship Id="rId201" Type="http://schemas.openxmlformats.org/officeDocument/2006/relationships/image" Target="../media/image548.png"/><Relationship Id="rId222" Type="http://schemas.openxmlformats.org/officeDocument/2006/relationships/customXml" Target="../ink/ink540.xml"/><Relationship Id="rId243" Type="http://schemas.openxmlformats.org/officeDocument/2006/relationships/image" Target="../media/image569.png"/><Relationship Id="rId264" Type="http://schemas.openxmlformats.org/officeDocument/2006/relationships/customXml" Target="../ink/ink561.xml"/><Relationship Id="rId285" Type="http://schemas.openxmlformats.org/officeDocument/2006/relationships/customXml" Target="../ink/ink572.xml"/><Relationship Id="rId17" Type="http://schemas.openxmlformats.org/officeDocument/2006/relationships/image" Target="../media/image1550.png"/><Relationship Id="rId38" Type="http://schemas.openxmlformats.org/officeDocument/2006/relationships/customXml" Target="../ink/ink448.xml"/><Relationship Id="rId59" Type="http://schemas.openxmlformats.org/officeDocument/2006/relationships/image" Target="../media/image477.png"/><Relationship Id="rId103" Type="http://schemas.openxmlformats.org/officeDocument/2006/relationships/image" Target="../media/image499.png"/><Relationship Id="rId124" Type="http://schemas.openxmlformats.org/officeDocument/2006/relationships/customXml" Target="../ink/ink491.xml"/><Relationship Id="rId70" Type="http://schemas.openxmlformats.org/officeDocument/2006/relationships/customXml" Target="../ink/ink464.xml"/><Relationship Id="rId91" Type="http://schemas.openxmlformats.org/officeDocument/2006/relationships/image" Target="../media/image493.png"/><Relationship Id="rId145" Type="http://schemas.openxmlformats.org/officeDocument/2006/relationships/image" Target="../media/image520.png"/><Relationship Id="rId166" Type="http://schemas.openxmlformats.org/officeDocument/2006/relationships/customXml" Target="../ink/ink512.xml"/><Relationship Id="rId187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35.xml"/><Relationship Id="rId233" Type="http://schemas.openxmlformats.org/officeDocument/2006/relationships/image" Target="../media/image564.png"/><Relationship Id="rId254" Type="http://schemas.openxmlformats.org/officeDocument/2006/relationships/customXml" Target="../ink/ink556.xml"/><Relationship Id="rId28" Type="http://schemas.openxmlformats.org/officeDocument/2006/relationships/image" Target="../media/image1660.png"/><Relationship Id="rId49" Type="http://schemas.openxmlformats.org/officeDocument/2006/relationships/image" Target="../media/image472.png"/><Relationship Id="rId114" Type="http://schemas.openxmlformats.org/officeDocument/2006/relationships/customXml" Target="../ink/ink486.xml"/><Relationship Id="rId275" Type="http://schemas.openxmlformats.org/officeDocument/2006/relationships/image" Target="../media/image585.png"/><Relationship Id="rId296" Type="http://schemas.openxmlformats.org/officeDocument/2006/relationships/image" Target="../media/image595.png"/><Relationship Id="rId300" Type="http://schemas.openxmlformats.org/officeDocument/2006/relationships/image" Target="../media/image597.png"/><Relationship Id="rId60" Type="http://schemas.openxmlformats.org/officeDocument/2006/relationships/customXml" Target="../ink/ink459.xml"/><Relationship Id="rId81" Type="http://schemas.openxmlformats.org/officeDocument/2006/relationships/image" Target="../media/image488.png"/><Relationship Id="rId135" Type="http://schemas.openxmlformats.org/officeDocument/2006/relationships/image" Target="../media/image515.png"/><Relationship Id="rId156" Type="http://schemas.openxmlformats.org/officeDocument/2006/relationships/customXml" Target="../ink/ink507.xml"/><Relationship Id="rId177" Type="http://schemas.openxmlformats.org/officeDocument/2006/relationships/image" Target="../media/image536.png"/><Relationship Id="rId198" Type="http://schemas.openxmlformats.org/officeDocument/2006/relationships/customXml" Target="../ink/ink528.xml"/><Relationship Id="rId202" Type="http://schemas.openxmlformats.org/officeDocument/2006/relationships/customXml" Target="../ink/ink530.xml"/><Relationship Id="rId223" Type="http://schemas.openxmlformats.org/officeDocument/2006/relationships/image" Target="../media/image559.png"/><Relationship Id="rId244" Type="http://schemas.openxmlformats.org/officeDocument/2006/relationships/customXml" Target="../ink/ink551.xml"/><Relationship Id="rId18" Type="http://schemas.openxmlformats.org/officeDocument/2006/relationships/image" Target="../media/image1571.png"/><Relationship Id="rId39" Type="http://schemas.openxmlformats.org/officeDocument/2006/relationships/image" Target="../media/image467.png"/><Relationship Id="rId265" Type="http://schemas.openxmlformats.org/officeDocument/2006/relationships/image" Target="../media/image580.png"/><Relationship Id="rId286" Type="http://schemas.openxmlformats.org/officeDocument/2006/relationships/image" Target="../media/image590.png"/><Relationship Id="rId50" Type="http://schemas.openxmlformats.org/officeDocument/2006/relationships/customXml" Target="../ink/ink454.xml"/><Relationship Id="rId104" Type="http://schemas.openxmlformats.org/officeDocument/2006/relationships/customXml" Target="../ink/ink481.xml"/><Relationship Id="rId125" Type="http://schemas.openxmlformats.org/officeDocument/2006/relationships/image" Target="../media/image510.png"/><Relationship Id="rId146" Type="http://schemas.openxmlformats.org/officeDocument/2006/relationships/customXml" Target="../ink/ink502.xml"/><Relationship Id="rId167" Type="http://schemas.openxmlformats.org/officeDocument/2006/relationships/image" Target="../media/image531.png"/><Relationship Id="rId188" Type="http://schemas.openxmlformats.org/officeDocument/2006/relationships/customXml" Target="../ink/ink523.xml"/><Relationship Id="rId71" Type="http://schemas.openxmlformats.org/officeDocument/2006/relationships/image" Target="../media/image483.png"/><Relationship Id="rId92" Type="http://schemas.openxmlformats.org/officeDocument/2006/relationships/customXml" Target="../ink/ink475.xml"/><Relationship Id="rId213" Type="http://schemas.openxmlformats.org/officeDocument/2006/relationships/image" Target="../media/image554.png"/><Relationship Id="rId234" Type="http://schemas.openxmlformats.org/officeDocument/2006/relationships/customXml" Target="../ink/ink546.xml"/><Relationship Id="rId2" Type="http://schemas.openxmlformats.org/officeDocument/2006/relationships/image" Target="../media/image1250.png"/><Relationship Id="rId255" Type="http://schemas.openxmlformats.org/officeDocument/2006/relationships/image" Target="../media/image575.png"/><Relationship Id="rId276" Type="http://schemas.openxmlformats.org/officeDocument/2006/relationships/customXml" Target="../ink/ink567.xml"/><Relationship Id="rId297" Type="http://schemas.openxmlformats.org/officeDocument/2006/relationships/customXml" Target="../ink/ink578.xml"/><Relationship Id="rId40" Type="http://schemas.openxmlformats.org/officeDocument/2006/relationships/customXml" Target="../ink/ink449.xml"/><Relationship Id="rId115" Type="http://schemas.openxmlformats.org/officeDocument/2006/relationships/image" Target="../media/image505.png"/><Relationship Id="rId136" Type="http://schemas.openxmlformats.org/officeDocument/2006/relationships/customXml" Target="../ink/ink497.xml"/><Relationship Id="rId157" Type="http://schemas.openxmlformats.org/officeDocument/2006/relationships/image" Target="../media/image526.png"/><Relationship Id="rId178" Type="http://schemas.openxmlformats.org/officeDocument/2006/relationships/customXml" Target="../ink/ink518.xml"/><Relationship Id="rId301" Type="http://schemas.openxmlformats.org/officeDocument/2006/relationships/customXml" Target="../ink/ink580.xml"/><Relationship Id="rId61" Type="http://schemas.openxmlformats.org/officeDocument/2006/relationships/image" Target="../media/image478.png"/><Relationship Id="rId82" Type="http://schemas.openxmlformats.org/officeDocument/2006/relationships/customXml" Target="../ink/ink470.xml"/><Relationship Id="rId199" Type="http://schemas.openxmlformats.org/officeDocument/2006/relationships/image" Target="../media/image547.png"/><Relationship Id="rId203" Type="http://schemas.openxmlformats.org/officeDocument/2006/relationships/image" Target="../media/image549.png"/><Relationship Id="rId19" Type="http://schemas.openxmlformats.org/officeDocument/2006/relationships/image" Target="../media/image1570.png"/><Relationship Id="rId224" Type="http://schemas.openxmlformats.org/officeDocument/2006/relationships/customXml" Target="../ink/ink541.xml"/><Relationship Id="rId245" Type="http://schemas.openxmlformats.org/officeDocument/2006/relationships/image" Target="../media/image570.png"/><Relationship Id="rId266" Type="http://schemas.openxmlformats.org/officeDocument/2006/relationships/customXml" Target="../ink/ink562.xml"/><Relationship Id="rId287" Type="http://schemas.openxmlformats.org/officeDocument/2006/relationships/customXml" Target="../ink/ink573.xml"/><Relationship Id="rId105" Type="http://schemas.openxmlformats.org/officeDocument/2006/relationships/image" Target="../media/image500.png"/><Relationship Id="rId126" Type="http://schemas.openxmlformats.org/officeDocument/2006/relationships/customXml" Target="../ink/ink492.xml"/><Relationship Id="rId147" Type="http://schemas.openxmlformats.org/officeDocument/2006/relationships/image" Target="../media/image521.png"/><Relationship Id="rId168" Type="http://schemas.openxmlformats.org/officeDocument/2006/relationships/customXml" Target="../ink/ink513.xml"/><Relationship Id="rId51" Type="http://schemas.openxmlformats.org/officeDocument/2006/relationships/image" Target="../media/image473.png"/><Relationship Id="rId72" Type="http://schemas.openxmlformats.org/officeDocument/2006/relationships/customXml" Target="../ink/ink465.xml"/><Relationship Id="rId93" Type="http://schemas.openxmlformats.org/officeDocument/2006/relationships/image" Target="../media/image494.png"/><Relationship Id="rId189" Type="http://schemas.openxmlformats.org/officeDocument/2006/relationships/image" Target="../media/image542.png"/><Relationship Id="rId3" Type="http://schemas.openxmlformats.org/officeDocument/2006/relationships/image" Target="../media/image1260.png"/><Relationship Id="rId214" Type="http://schemas.openxmlformats.org/officeDocument/2006/relationships/customXml" Target="../ink/ink536.xml"/><Relationship Id="rId235" Type="http://schemas.openxmlformats.org/officeDocument/2006/relationships/image" Target="../media/image565.png"/><Relationship Id="rId256" Type="http://schemas.openxmlformats.org/officeDocument/2006/relationships/customXml" Target="../ink/ink557.xml"/><Relationship Id="rId277" Type="http://schemas.openxmlformats.org/officeDocument/2006/relationships/image" Target="../media/image586.png"/><Relationship Id="rId298" Type="http://schemas.openxmlformats.org/officeDocument/2006/relationships/image" Target="../media/image596.png"/><Relationship Id="rId116" Type="http://schemas.openxmlformats.org/officeDocument/2006/relationships/customXml" Target="../ink/ink487.xml"/><Relationship Id="rId137" Type="http://schemas.openxmlformats.org/officeDocument/2006/relationships/image" Target="../media/image516.png"/><Relationship Id="rId158" Type="http://schemas.openxmlformats.org/officeDocument/2006/relationships/customXml" Target="../ink/ink508.xml"/><Relationship Id="rId302" Type="http://schemas.openxmlformats.org/officeDocument/2006/relationships/image" Target="../media/image598.png"/><Relationship Id="rId20" Type="http://schemas.openxmlformats.org/officeDocument/2006/relationships/image" Target="../media/image1530.png"/><Relationship Id="rId41" Type="http://schemas.openxmlformats.org/officeDocument/2006/relationships/image" Target="../media/image468.png"/><Relationship Id="rId62" Type="http://schemas.openxmlformats.org/officeDocument/2006/relationships/customXml" Target="../ink/ink460.xml"/><Relationship Id="rId83" Type="http://schemas.openxmlformats.org/officeDocument/2006/relationships/image" Target="../media/image489.png"/><Relationship Id="rId179" Type="http://schemas.openxmlformats.org/officeDocument/2006/relationships/image" Target="../media/image537.png"/><Relationship Id="rId190" Type="http://schemas.openxmlformats.org/officeDocument/2006/relationships/customXml" Target="../ink/ink524.xml"/><Relationship Id="rId204" Type="http://schemas.openxmlformats.org/officeDocument/2006/relationships/customXml" Target="../ink/ink531.xml"/><Relationship Id="rId225" Type="http://schemas.openxmlformats.org/officeDocument/2006/relationships/image" Target="../media/image560.png"/><Relationship Id="rId246" Type="http://schemas.openxmlformats.org/officeDocument/2006/relationships/customXml" Target="../ink/ink552.xml"/><Relationship Id="rId267" Type="http://schemas.openxmlformats.org/officeDocument/2006/relationships/image" Target="../media/image581.png"/><Relationship Id="rId288" Type="http://schemas.openxmlformats.org/officeDocument/2006/relationships/image" Target="../media/image591.png"/><Relationship Id="rId106" Type="http://schemas.openxmlformats.org/officeDocument/2006/relationships/customXml" Target="../ink/ink482.xml"/><Relationship Id="rId127" Type="http://schemas.openxmlformats.org/officeDocument/2006/relationships/image" Target="../media/image511.png"/><Relationship Id="rId10" Type="http://schemas.openxmlformats.org/officeDocument/2006/relationships/image" Target="../media/image1560.png"/><Relationship Id="rId31" Type="http://schemas.openxmlformats.org/officeDocument/2006/relationships/image" Target="../media/image1670.png"/><Relationship Id="rId52" Type="http://schemas.openxmlformats.org/officeDocument/2006/relationships/customXml" Target="../ink/ink455.xml"/><Relationship Id="rId73" Type="http://schemas.openxmlformats.org/officeDocument/2006/relationships/image" Target="../media/image484.png"/><Relationship Id="rId94" Type="http://schemas.openxmlformats.org/officeDocument/2006/relationships/customXml" Target="../ink/ink476.xml"/><Relationship Id="rId148" Type="http://schemas.openxmlformats.org/officeDocument/2006/relationships/customXml" Target="../ink/ink503.xml"/><Relationship Id="rId169" Type="http://schemas.openxmlformats.org/officeDocument/2006/relationships/image" Target="../media/image532.png"/><Relationship Id="rId4" Type="http://schemas.openxmlformats.org/officeDocument/2006/relationships/image" Target="../media/image1300.png"/><Relationship Id="rId180" Type="http://schemas.openxmlformats.org/officeDocument/2006/relationships/customXml" Target="../ink/ink519.xml"/><Relationship Id="rId215" Type="http://schemas.openxmlformats.org/officeDocument/2006/relationships/image" Target="../media/image555.png"/><Relationship Id="rId236" Type="http://schemas.openxmlformats.org/officeDocument/2006/relationships/customXml" Target="../ink/ink547.xml"/><Relationship Id="rId257" Type="http://schemas.openxmlformats.org/officeDocument/2006/relationships/image" Target="../media/image576.png"/><Relationship Id="rId278" Type="http://schemas.openxmlformats.org/officeDocument/2006/relationships/customXml" Target="../ink/ink568.xml"/><Relationship Id="rId303" Type="http://schemas.openxmlformats.org/officeDocument/2006/relationships/customXml" Target="../ink/ink581.xml"/><Relationship Id="rId42" Type="http://schemas.openxmlformats.org/officeDocument/2006/relationships/customXml" Target="../ink/ink450.xml"/><Relationship Id="rId84" Type="http://schemas.openxmlformats.org/officeDocument/2006/relationships/customXml" Target="../ink/ink471.xml"/><Relationship Id="rId138" Type="http://schemas.openxmlformats.org/officeDocument/2006/relationships/customXml" Target="../ink/ink498.xml"/><Relationship Id="rId191" Type="http://schemas.openxmlformats.org/officeDocument/2006/relationships/image" Target="../media/image543.png"/><Relationship Id="rId205" Type="http://schemas.openxmlformats.org/officeDocument/2006/relationships/image" Target="../media/image550.png"/><Relationship Id="rId247" Type="http://schemas.openxmlformats.org/officeDocument/2006/relationships/image" Target="../media/image571.png"/><Relationship Id="rId107" Type="http://schemas.openxmlformats.org/officeDocument/2006/relationships/image" Target="../media/image501.png"/><Relationship Id="rId289" Type="http://schemas.openxmlformats.org/officeDocument/2006/relationships/customXml" Target="../ink/ink574.xml"/><Relationship Id="rId11" Type="http://schemas.openxmlformats.org/officeDocument/2006/relationships/image" Target="../media/image1512.png"/><Relationship Id="rId53" Type="http://schemas.openxmlformats.org/officeDocument/2006/relationships/image" Target="../media/image474.png"/><Relationship Id="rId149" Type="http://schemas.openxmlformats.org/officeDocument/2006/relationships/image" Target="../media/image522.png"/><Relationship Id="rId95" Type="http://schemas.openxmlformats.org/officeDocument/2006/relationships/image" Target="../media/image495.png"/><Relationship Id="rId160" Type="http://schemas.openxmlformats.org/officeDocument/2006/relationships/customXml" Target="../ink/ink509.xml"/><Relationship Id="rId216" Type="http://schemas.openxmlformats.org/officeDocument/2006/relationships/customXml" Target="../ink/ink537.xml"/><Relationship Id="rId258" Type="http://schemas.openxmlformats.org/officeDocument/2006/relationships/customXml" Target="../ink/ink558.xml"/><Relationship Id="rId22" Type="http://schemas.openxmlformats.org/officeDocument/2006/relationships/image" Target="../media/image1601.png"/><Relationship Id="rId64" Type="http://schemas.openxmlformats.org/officeDocument/2006/relationships/customXml" Target="../ink/ink461.xml"/><Relationship Id="rId118" Type="http://schemas.openxmlformats.org/officeDocument/2006/relationships/customXml" Target="../ink/ink488.xml"/><Relationship Id="rId171" Type="http://schemas.openxmlformats.org/officeDocument/2006/relationships/image" Target="../media/image533.png"/><Relationship Id="rId227" Type="http://schemas.openxmlformats.org/officeDocument/2006/relationships/image" Target="../media/image561.png"/><Relationship Id="rId269" Type="http://schemas.openxmlformats.org/officeDocument/2006/relationships/image" Target="../media/image582.png"/><Relationship Id="rId33" Type="http://schemas.openxmlformats.org/officeDocument/2006/relationships/image" Target="../media/image1681.png"/><Relationship Id="rId129" Type="http://schemas.openxmlformats.org/officeDocument/2006/relationships/image" Target="../media/image512.png"/><Relationship Id="rId280" Type="http://schemas.openxmlformats.org/officeDocument/2006/relationships/customXml" Target="../ink/ink569.xml"/><Relationship Id="rId75" Type="http://schemas.openxmlformats.org/officeDocument/2006/relationships/image" Target="../media/image485.png"/><Relationship Id="rId140" Type="http://schemas.openxmlformats.org/officeDocument/2006/relationships/customXml" Target="../ink/ink499.xml"/><Relationship Id="rId182" Type="http://schemas.openxmlformats.org/officeDocument/2006/relationships/customXml" Target="../ink/ink520.xml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88.xml"/><Relationship Id="rId21" Type="http://schemas.openxmlformats.org/officeDocument/2006/relationships/image" Target="../media/image603.png"/><Relationship Id="rId42" Type="http://schemas.openxmlformats.org/officeDocument/2006/relationships/customXml" Target="../ink/ink596.xml"/><Relationship Id="rId47" Type="http://schemas.openxmlformats.org/officeDocument/2006/relationships/image" Target="../media/image616.png"/><Relationship Id="rId63" Type="http://schemas.openxmlformats.org/officeDocument/2006/relationships/image" Target="../media/image624.png"/><Relationship Id="rId68" Type="http://schemas.openxmlformats.org/officeDocument/2006/relationships/customXml" Target="../ink/ink609.xml"/><Relationship Id="rId84" Type="http://schemas.openxmlformats.org/officeDocument/2006/relationships/customXml" Target="../ink/ink617.xml"/><Relationship Id="rId89" Type="http://schemas.openxmlformats.org/officeDocument/2006/relationships/image" Target="../media/image637.png"/><Relationship Id="rId16" Type="http://schemas.openxmlformats.org/officeDocument/2006/relationships/customXml" Target="../ink/ink583.xml"/><Relationship Id="rId11" Type="http://schemas.openxmlformats.org/officeDocument/2006/relationships/image" Target="../media/image1700.png"/><Relationship Id="rId32" Type="http://schemas.openxmlformats.org/officeDocument/2006/relationships/customXml" Target="../ink/ink591.xml"/><Relationship Id="rId37" Type="http://schemas.openxmlformats.org/officeDocument/2006/relationships/image" Target="../media/image611.png"/><Relationship Id="rId53" Type="http://schemas.openxmlformats.org/officeDocument/2006/relationships/image" Target="../media/image619.png"/><Relationship Id="rId58" Type="http://schemas.openxmlformats.org/officeDocument/2006/relationships/customXml" Target="../ink/ink604.xml"/><Relationship Id="rId74" Type="http://schemas.openxmlformats.org/officeDocument/2006/relationships/customXml" Target="../ink/ink612.xml"/><Relationship Id="rId79" Type="http://schemas.openxmlformats.org/officeDocument/2006/relationships/image" Target="../media/image632.png"/><Relationship Id="rId5" Type="http://schemas.openxmlformats.org/officeDocument/2006/relationships/image" Target="../media/image1640.png"/><Relationship Id="rId90" Type="http://schemas.openxmlformats.org/officeDocument/2006/relationships/customXml" Target="../ink/ink620.xml"/><Relationship Id="rId14" Type="http://schemas.openxmlformats.org/officeDocument/2006/relationships/image" Target="../media/image1740.png"/><Relationship Id="rId22" Type="http://schemas.openxmlformats.org/officeDocument/2006/relationships/customXml" Target="../ink/ink586.xml"/><Relationship Id="rId27" Type="http://schemas.openxmlformats.org/officeDocument/2006/relationships/image" Target="../media/image606.png"/><Relationship Id="rId30" Type="http://schemas.openxmlformats.org/officeDocument/2006/relationships/customXml" Target="../ink/ink590.xml"/><Relationship Id="rId35" Type="http://schemas.openxmlformats.org/officeDocument/2006/relationships/image" Target="../media/image610.png"/><Relationship Id="rId43" Type="http://schemas.openxmlformats.org/officeDocument/2006/relationships/image" Target="../media/image614.png"/><Relationship Id="rId48" Type="http://schemas.openxmlformats.org/officeDocument/2006/relationships/customXml" Target="../ink/ink599.xml"/><Relationship Id="rId56" Type="http://schemas.openxmlformats.org/officeDocument/2006/relationships/customXml" Target="../ink/ink603.xml"/><Relationship Id="rId64" Type="http://schemas.openxmlformats.org/officeDocument/2006/relationships/customXml" Target="../ink/ink607.xml"/><Relationship Id="rId69" Type="http://schemas.openxmlformats.org/officeDocument/2006/relationships/image" Target="../media/image627.png"/><Relationship Id="rId77" Type="http://schemas.openxmlformats.org/officeDocument/2006/relationships/image" Target="../media/image631.png"/><Relationship Id="rId8" Type="http://schemas.openxmlformats.org/officeDocument/2006/relationships/image" Target="../media/image1590.png"/><Relationship Id="rId51" Type="http://schemas.openxmlformats.org/officeDocument/2006/relationships/image" Target="../media/image618.png"/><Relationship Id="rId72" Type="http://schemas.openxmlformats.org/officeDocument/2006/relationships/customXml" Target="../ink/ink611.xml"/><Relationship Id="rId80" Type="http://schemas.openxmlformats.org/officeDocument/2006/relationships/customXml" Target="../ink/ink615.xml"/><Relationship Id="rId85" Type="http://schemas.openxmlformats.org/officeDocument/2006/relationships/image" Target="../media/image635.png"/><Relationship Id="rId3" Type="http://schemas.openxmlformats.org/officeDocument/2006/relationships/image" Target="../media/image1720.png"/><Relationship Id="rId12" Type="http://schemas.openxmlformats.org/officeDocument/2006/relationships/image" Target="../media/image1680.png"/><Relationship Id="rId17" Type="http://schemas.openxmlformats.org/officeDocument/2006/relationships/image" Target="../media/image601.png"/><Relationship Id="rId25" Type="http://schemas.openxmlformats.org/officeDocument/2006/relationships/image" Target="../media/image605.png"/><Relationship Id="rId33" Type="http://schemas.openxmlformats.org/officeDocument/2006/relationships/image" Target="../media/image609.png"/><Relationship Id="rId38" Type="http://schemas.openxmlformats.org/officeDocument/2006/relationships/customXml" Target="../ink/ink594.xml"/><Relationship Id="rId46" Type="http://schemas.openxmlformats.org/officeDocument/2006/relationships/customXml" Target="../ink/ink598.xml"/><Relationship Id="rId59" Type="http://schemas.openxmlformats.org/officeDocument/2006/relationships/image" Target="../media/image622.png"/><Relationship Id="rId67" Type="http://schemas.openxmlformats.org/officeDocument/2006/relationships/image" Target="../media/image626.png"/><Relationship Id="rId20" Type="http://schemas.openxmlformats.org/officeDocument/2006/relationships/customXml" Target="../ink/ink585.xml"/><Relationship Id="rId41" Type="http://schemas.openxmlformats.org/officeDocument/2006/relationships/image" Target="../media/image613.png"/><Relationship Id="rId54" Type="http://schemas.openxmlformats.org/officeDocument/2006/relationships/customXml" Target="../ink/ink602.xml"/><Relationship Id="rId62" Type="http://schemas.openxmlformats.org/officeDocument/2006/relationships/customXml" Target="../ink/ink606.xml"/><Relationship Id="rId70" Type="http://schemas.openxmlformats.org/officeDocument/2006/relationships/customXml" Target="../ink/ink610.xml"/><Relationship Id="rId75" Type="http://schemas.openxmlformats.org/officeDocument/2006/relationships/image" Target="../media/image630.png"/><Relationship Id="rId83" Type="http://schemas.openxmlformats.org/officeDocument/2006/relationships/image" Target="../media/image634.png"/><Relationship Id="rId88" Type="http://schemas.openxmlformats.org/officeDocument/2006/relationships/customXml" Target="../ink/ink619.xml"/><Relationship Id="rId91" Type="http://schemas.openxmlformats.org/officeDocument/2006/relationships/image" Target="../media/image6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0.png"/><Relationship Id="rId15" Type="http://schemas.openxmlformats.org/officeDocument/2006/relationships/image" Target="../media/image1750.png"/><Relationship Id="rId23" Type="http://schemas.openxmlformats.org/officeDocument/2006/relationships/image" Target="../media/image604.png"/><Relationship Id="rId28" Type="http://schemas.openxmlformats.org/officeDocument/2006/relationships/customXml" Target="../ink/ink589.xml"/><Relationship Id="rId36" Type="http://schemas.openxmlformats.org/officeDocument/2006/relationships/customXml" Target="../ink/ink593.xml"/><Relationship Id="rId49" Type="http://schemas.openxmlformats.org/officeDocument/2006/relationships/image" Target="../media/image617.png"/><Relationship Id="rId57" Type="http://schemas.openxmlformats.org/officeDocument/2006/relationships/image" Target="../media/image621.png"/><Relationship Id="rId31" Type="http://schemas.openxmlformats.org/officeDocument/2006/relationships/image" Target="../media/image608.png"/><Relationship Id="rId44" Type="http://schemas.openxmlformats.org/officeDocument/2006/relationships/customXml" Target="../ink/ink597.xml"/><Relationship Id="rId52" Type="http://schemas.openxmlformats.org/officeDocument/2006/relationships/customXml" Target="../ink/ink601.xml"/><Relationship Id="rId60" Type="http://schemas.openxmlformats.org/officeDocument/2006/relationships/customXml" Target="../ink/ink605.xml"/><Relationship Id="rId65" Type="http://schemas.openxmlformats.org/officeDocument/2006/relationships/image" Target="../media/image625.png"/><Relationship Id="rId73" Type="http://schemas.openxmlformats.org/officeDocument/2006/relationships/image" Target="../media/image629.png"/><Relationship Id="rId78" Type="http://schemas.openxmlformats.org/officeDocument/2006/relationships/customXml" Target="../ink/ink614.xml"/><Relationship Id="rId81" Type="http://schemas.openxmlformats.org/officeDocument/2006/relationships/image" Target="../media/image633.png"/><Relationship Id="rId86" Type="http://schemas.openxmlformats.org/officeDocument/2006/relationships/customXml" Target="../ink/ink618.xml"/><Relationship Id="rId4" Type="http://schemas.openxmlformats.org/officeDocument/2006/relationships/image" Target="../media/image1691.png"/><Relationship Id="rId9" Type="http://schemas.openxmlformats.org/officeDocument/2006/relationships/image" Target="../media/image1730.png"/><Relationship Id="rId13" Type="http://schemas.openxmlformats.org/officeDocument/2006/relationships/image" Target="../media/image1690.png"/><Relationship Id="rId18" Type="http://schemas.openxmlformats.org/officeDocument/2006/relationships/customXml" Target="../ink/ink584.xml"/><Relationship Id="rId39" Type="http://schemas.openxmlformats.org/officeDocument/2006/relationships/image" Target="../media/image612.png"/><Relationship Id="rId34" Type="http://schemas.openxmlformats.org/officeDocument/2006/relationships/customXml" Target="../ink/ink592.xml"/><Relationship Id="rId50" Type="http://schemas.openxmlformats.org/officeDocument/2006/relationships/customXml" Target="../ink/ink600.xml"/><Relationship Id="rId55" Type="http://schemas.openxmlformats.org/officeDocument/2006/relationships/image" Target="../media/image620.png"/><Relationship Id="rId76" Type="http://schemas.openxmlformats.org/officeDocument/2006/relationships/customXml" Target="../ink/ink613.xml"/><Relationship Id="rId7" Type="http://schemas.openxmlformats.org/officeDocument/2006/relationships/image" Target="../media/image1340.png"/><Relationship Id="rId71" Type="http://schemas.openxmlformats.org/officeDocument/2006/relationships/image" Target="../media/image628.png"/><Relationship Id="rId2" Type="http://schemas.openxmlformats.org/officeDocument/2006/relationships/image" Target="../media/image1711.png"/><Relationship Id="rId29" Type="http://schemas.openxmlformats.org/officeDocument/2006/relationships/image" Target="../media/image607.png"/><Relationship Id="rId24" Type="http://schemas.openxmlformats.org/officeDocument/2006/relationships/customXml" Target="../ink/ink587.xml"/><Relationship Id="rId40" Type="http://schemas.openxmlformats.org/officeDocument/2006/relationships/customXml" Target="../ink/ink595.xml"/><Relationship Id="rId45" Type="http://schemas.openxmlformats.org/officeDocument/2006/relationships/image" Target="../media/image615.png"/><Relationship Id="rId66" Type="http://schemas.openxmlformats.org/officeDocument/2006/relationships/customXml" Target="../ink/ink608.xml"/><Relationship Id="rId87" Type="http://schemas.openxmlformats.org/officeDocument/2006/relationships/image" Target="../media/image636.png"/><Relationship Id="rId61" Type="http://schemas.openxmlformats.org/officeDocument/2006/relationships/image" Target="../media/image623.png"/><Relationship Id="rId82" Type="http://schemas.openxmlformats.org/officeDocument/2006/relationships/customXml" Target="../ink/ink616.xml"/><Relationship Id="rId19" Type="http://schemas.openxmlformats.org/officeDocument/2006/relationships/image" Target="../media/image602.png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25.xml"/><Relationship Id="rId117" Type="http://schemas.openxmlformats.org/officeDocument/2006/relationships/image" Target="../media/image688.png"/><Relationship Id="rId21" Type="http://schemas.openxmlformats.org/officeDocument/2006/relationships/image" Target="../media/image640.png"/><Relationship Id="rId42" Type="http://schemas.openxmlformats.org/officeDocument/2006/relationships/customXml" Target="../ink/ink633.xml"/><Relationship Id="rId47" Type="http://schemas.openxmlformats.org/officeDocument/2006/relationships/image" Target="../media/image653.png"/><Relationship Id="rId63" Type="http://schemas.openxmlformats.org/officeDocument/2006/relationships/image" Target="../media/image661.png"/><Relationship Id="rId68" Type="http://schemas.openxmlformats.org/officeDocument/2006/relationships/customXml" Target="../ink/ink646.xml"/><Relationship Id="rId84" Type="http://schemas.openxmlformats.org/officeDocument/2006/relationships/customXml" Target="../ink/ink654.xml"/><Relationship Id="rId89" Type="http://schemas.openxmlformats.org/officeDocument/2006/relationships/image" Target="../media/image674.png"/><Relationship Id="rId112" Type="http://schemas.openxmlformats.org/officeDocument/2006/relationships/customXml" Target="../ink/ink668.xml"/><Relationship Id="rId16" Type="http://schemas.openxmlformats.org/officeDocument/2006/relationships/image" Target="../media/image1850.png"/><Relationship Id="rId107" Type="http://schemas.openxmlformats.org/officeDocument/2006/relationships/image" Target="../media/image683.png"/><Relationship Id="rId11" Type="http://schemas.openxmlformats.org/officeDocument/2006/relationships/image" Target="../media/image1800.png"/><Relationship Id="rId32" Type="http://schemas.openxmlformats.org/officeDocument/2006/relationships/customXml" Target="../ink/ink628.xml"/><Relationship Id="rId37" Type="http://schemas.openxmlformats.org/officeDocument/2006/relationships/image" Target="../media/image648.png"/><Relationship Id="rId53" Type="http://schemas.openxmlformats.org/officeDocument/2006/relationships/image" Target="../media/image656.png"/><Relationship Id="rId58" Type="http://schemas.openxmlformats.org/officeDocument/2006/relationships/customXml" Target="../ink/ink641.xml"/><Relationship Id="rId74" Type="http://schemas.openxmlformats.org/officeDocument/2006/relationships/customXml" Target="../ink/ink649.xml"/><Relationship Id="rId79" Type="http://schemas.openxmlformats.org/officeDocument/2006/relationships/image" Target="../media/image669.png"/><Relationship Id="rId102" Type="http://schemas.openxmlformats.org/officeDocument/2006/relationships/customXml" Target="../ink/ink663.xml"/><Relationship Id="rId5" Type="http://schemas.openxmlformats.org/officeDocument/2006/relationships/image" Target="../media/image1761.png"/><Relationship Id="rId90" Type="http://schemas.openxmlformats.org/officeDocument/2006/relationships/customXml" Target="../ink/ink657.xml"/><Relationship Id="rId95" Type="http://schemas.openxmlformats.org/officeDocument/2006/relationships/image" Target="../media/image677.png"/><Relationship Id="rId22" Type="http://schemas.openxmlformats.org/officeDocument/2006/relationships/customXml" Target="../ink/ink623.xml"/><Relationship Id="rId27" Type="http://schemas.openxmlformats.org/officeDocument/2006/relationships/image" Target="../media/image643.png"/><Relationship Id="rId43" Type="http://schemas.openxmlformats.org/officeDocument/2006/relationships/image" Target="../media/image651.png"/><Relationship Id="rId48" Type="http://schemas.openxmlformats.org/officeDocument/2006/relationships/customXml" Target="../ink/ink636.xml"/><Relationship Id="rId64" Type="http://schemas.openxmlformats.org/officeDocument/2006/relationships/customXml" Target="../ink/ink644.xml"/><Relationship Id="rId69" Type="http://schemas.openxmlformats.org/officeDocument/2006/relationships/image" Target="../media/image664.png"/><Relationship Id="rId113" Type="http://schemas.openxmlformats.org/officeDocument/2006/relationships/image" Target="../media/image686.png"/><Relationship Id="rId118" Type="http://schemas.openxmlformats.org/officeDocument/2006/relationships/customXml" Target="../ink/ink671.xml"/><Relationship Id="rId80" Type="http://schemas.openxmlformats.org/officeDocument/2006/relationships/customXml" Target="../ink/ink652.xml"/><Relationship Id="rId85" Type="http://schemas.openxmlformats.org/officeDocument/2006/relationships/image" Target="../media/image672.png"/><Relationship Id="rId12" Type="http://schemas.openxmlformats.org/officeDocument/2006/relationships/image" Target="../media/image1811.png"/><Relationship Id="rId17" Type="http://schemas.openxmlformats.org/officeDocument/2006/relationships/image" Target="../media/image1860.png"/><Relationship Id="rId33" Type="http://schemas.openxmlformats.org/officeDocument/2006/relationships/image" Target="../media/image646.png"/><Relationship Id="rId38" Type="http://schemas.openxmlformats.org/officeDocument/2006/relationships/customXml" Target="../ink/ink631.xml"/><Relationship Id="rId59" Type="http://schemas.openxmlformats.org/officeDocument/2006/relationships/image" Target="../media/image659.png"/><Relationship Id="rId103" Type="http://schemas.openxmlformats.org/officeDocument/2006/relationships/image" Target="../media/image681.png"/><Relationship Id="rId108" Type="http://schemas.openxmlformats.org/officeDocument/2006/relationships/customXml" Target="../ink/ink666.xml"/><Relationship Id="rId54" Type="http://schemas.openxmlformats.org/officeDocument/2006/relationships/customXml" Target="../ink/ink639.xml"/><Relationship Id="rId70" Type="http://schemas.openxmlformats.org/officeDocument/2006/relationships/customXml" Target="../ink/ink647.xml"/><Relationship Id="rId75" Type="http://schemas.openxmlformats.org/officeDocument/2006/relationships/image" Target="../media/image667.png"/><Relationship Id="rId91" Type="http://schemas.openxmlformats.org/officeDocument/2006/relationships/image" Target="../media/image675.png"/><Relationship Id="rId96" Type="http://schemas.openxmlformats.org/officeDocument/2006/relationships/customXml" Target="../ink/ink6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0.png"/><Relationship Id="rId23" Type="http://schemas.openxmlformats.org/officeDocument/2006/relationships/image" Target="../media/image641.png"/><Relationship Id="rId28" Type="http://schemas.openxmlformats.org/officeDocument/2006/relationships/customXml" Target="../ink/ink626.xml"/><Relationship Id="rId49" Type="http://schemas.openxmlformats.org/officeDocument/2006/relationships/image" Target="../media/image654.png"/><Relationship Id="rId114" Type="http://schemas.openxmlformats.org/officeDocument/2006/relationships/customXml" Target="../ink/ink669.xml"/><Relationship Id="rId119" Type="http://schemas.openxmlformats.org/officeDocument/2006/relationships/image" Target="../media/image689.png"/><Relationship Id="rId10" Type="http://schemas.openxmlformats.org/officeDocument/2006/relationships/image" Target="../media/image1790.png"/><Relationship Id="rId31" Type="http://schemas.openxmlformats.org/officeDocument/2006/relationships/image" Target="../media/image645.png"/><Relationship Id="rId44" Type="http://schemas.openxmlformats.org/officeDocument/2006/relationships/customXml" Target="../ink/ink634.xml"/><Relationship Id="rId52" Type="http://schemas.openxmlformats.org/officeDocument/2006/relationships/customXml" Target="../ink/ink638.xml"/><Relationship Id="rId60" Type="http://schemas.openxmlformats.org/officeDocument/2006/relationships/customXml" Target="../ink/ink642.xml"/><Relationship Id="rId65" Type="http://schemas.openxmlformats.org/officeDocument/2006/relationships/image" Target="../media/image662.png"/><Relationship Id="rId73" Type="http://schemas.openxmlformats.org/officeDocument/2006/relationships/image" Target="../media/image666.png"/><Relationship Id="rId78" Type="http://schemas.openxmlformats.org/officeDocument/2006/relationships/customXml" Target="../ink/ink651.xml"/><Relationship Id="rId81" Type="http://schemas.openxmlformats.org/officeDocument/2006/relationships/image" Target="../media/image670.png"/><Relationship Id="rId86" Type="http://schemas.openxmlformats.org/officeDocument/2006/relationships/customXml" Target="../ink/ink655.xml"/><Relationship Id="rId94" Type="http://schemas.openxmlformats.org/officeDocument/2006/relationships/customXml" Target="../ink/ink659.xml"/><Relationship Id="rId99" Type="http://schemas.openxmlformats.org/officeDocument/2006/relationships/image" Target="../media/image679.png"/><Relationship Id="rId101" Type="http://schemas.openxmlformats.org/officeDocument/2006/relationships/image" Target="../media/image680.png"/><Relationship Id="rId4" Type="http://schemas.openxmlformats.org/officeDocument/2006/relationships/image" Target="../media/image1762.png"/><Relationship Id="rId9" Type="http://schemas.openxmlformats.org/officeDocument/2006/relationships/image" Target="../media/image1780.png"/><Relationship Id="rId13" Type="http://schemas.openxmlformats.org/officeDocument/2006/relationships/image" Target="../media/image1820.png"/><Relationship Id="rId18" Type="http://schemas.openxmlformats.org/officeDocument/2006/relationships/customXml" Target="../ink/ink621.xml"/><Relationship Id="rId39" Type="http://schemas.openxmlformats.org/officeDocument/2006/relationships/image" Target="../media/image649.png"/><Relationship Id="rId109" Type="http://schemas.openxmlformats.org/officeDocument/2006/relationships/image" Target="../media/image684.png"/><Relationship Id="rId34" Type="http://schemas.openxmlformats.org/officeDocument/2006/relationships/customXml" Target="../ink/ink629.xml"/><Relationship Id="rId50" Type="http://schemas.openxmlformats.org/officeDocument/2006/relationships/customXml" Target="../ink/ink637.xml"/><Relationship Id="rId55" Type="http://schemas.openxmlformats.org/officeDocument/2006/relationships/image" Target="../media/image657.png"/><Relationship Id="rId76" Type="http://schemas.openxmlformats.org/officeDocument/2006/relationships/customXml" Target="../ink/ink650.xml"/><Relationship Id="rId97" Type="http://schemas.openxmlformats.org/officeDocument/2006/relationships/image" Target="../media/image678.png"/><Relationship Id="rId104" Type="http://schemas.openxmlformats.org/officeDocument/2006/relationships/customXml" Target="../ink/ink664.xml"/><Relationship Id="rId7" Type="http://schemas.openxmlformats.org/officeDocument/2006/relationships/image" Target="../media/image1760.png"/><Relationship Id="rId71" Type="http://schemas.openxmlformats.org/officeDocument/2006/relationships/image" Target="../media/image665.png"/><Relationship Id="rId92" Type="http://schemas.openxmlformats.org/officeDocument/2006/relationships/customXml" Target="../ink/ink658.xml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644.png"/><Relationship Id="rId24" Type="http://schemas.openxmlformats.org/officeDocument/2006/relationships/customXml" Target="../ink/ink624.xml"/><Relationship Id="rId40" Type="http://schemas.openxmlformats.org/officeDocument/2006/relationships/customXml" Target="../ink/ink632.xml"/><Relationship Id="rId45" Type="http://schemas.openxmlformats.org/officeDocument/2006/relationships/image" Target="../media/image652.png"/><Relationship Id="rId66" Type="http://schemas.openxmlformats.org/officeDocument/2006/relationships/customXml" Target="../ink/ink645.xml"/><Relationship Id="rId87" Type="http://schemas.openxmlformats.org/officeDocument/2006/relationships/image" Target="../media/image673.png"/><Relationship Id="rId110" Type="http://schemas.openxmlformats.org/officeDocument/2006/relationships/customXml" Target="../ink/ink667.xml"/><Relationship Id="rId115" Type="http://schemas.openxmlformats.org/officeDocument/2006/relationships/image" Target="../media/image687.png"/><Relationship Id="rId61" Type="http://schemas.openxmlformats.org/officeDocument/2006/relationships/image" Target="../media/image660.png"/><Relationship Id="rId82" Type="http://schemas.openxmlformats.org/officeDocument/2006/relationships/customXml" Target="../ink/ink653.xml"/><Relationship Id="rId19" Type="http://schemas.openxmlformats.org/officeDocument/2006/relationships/image" Target="../media/image639.png"/><Relationship Id="rId14" Type="http://schemas.openxmlformats.org/officeDocument/2006/relationships/image" Target="../media/image1830.png"/><Relationship Id="rId30" Type="http://schemas.openxmlformats.org/officeDocument/2006/relationships/customXml" Target="../ink/ink627.xml"/><Relationship Id="rId35" Type="http://schemas.openxmlformats.org/officeDocument/2006/relationships/image" Target="../media/image647.png"/><Relationship Id="rId56" Type="http://schemas.openxmlformats.org/officeDocument/2006/relationships/customXml" Target="../ink/ink640.xml"/><Relationship Id="rId77" Type="http://schemas.openxmlformats.org/officeDocument/2006/relationships/image" Target="../media/image668.png"/><Relationship Id="rId100" Type="http://schemas.openxmlformats.org/officeDocument/2006/relationships/customXml" Target="../ink/ink662.xml"/><Relationship Id="rId105" Type="http://schemas.openxmlformats.org/officeDocument/2006/relationships/image" Target="../media/image682.png"/><Relationship Id="rId8" Type="http://schemas.openxmlformats.org/officeDocument/2006/relationships/image" Target="../media/image1770.png"/><Relationship Id="rId51" Type="http://schemas.openxmlformats.org/officeDocument/2006/relationships/image" Target="../media/image655.png"/><Relationship Id="rId72" Type="http://schemas.openxmlformats.org/officeDocument/2006/relationships/customXml" Target="../ink/ink648.xml"/><Relationship Id="rId93" Type="http://schemas.openxmlformats.org/officeDocument/2006/relationships/image" Target="../media/image676.png"/><Relationship Id="rId98" Type="http://schemas.openxmlformats.org/officeDocument/2006/relationships/customXml" Target="../ink/ink661.xml"/><Relationship Id="rId3" Type="http://schemas.openxmlformats.org/officeDocument/2006/relationships/image" Target="../media/image1510.png"/><Relationship Id="rId25" Type="http://schemas.openxmlformats.org/officeDocument/2006/relationships/image" Target="../media/image642.png"/><Relationship Id="rId46" Type="http://schemas.openxmlformats.org/officeDocument/2006/relationships/customXml" Target="../ink/ink635.xml"/><Relationship Id="rId67" Type="http://schemas.openxmlformats.org/officeDocument/2006/relationships/image" Target="../media/image663.png"/><Relationship Id="rId116" Type="http://schemas.openxmlformats.org/officeDocument/2006/relationships/customXml" Target="../ink/ink670.xml"/><Relationship Id="rId20" Type="http://schemas.openxmlformats.org/officeDocument/2006/relationships/customXml" Target="../ink/ink622.xml"/><Relationship Id="rId41" Type="http://schemas.openxmlformats.org/officeDocument/2006/relationships/image" Target="../media/image650.png"/><Relationship Id="rId62" Type="http://schemas.openxmlformats.org/officeDocument/2006/relationships/customXml" Target="../ink/ink643.xml"/><Relationship Id="rId83" Type="http://schemas.openxmlformats.org/officeDocument/2006/relationships/image" Target="../media/image671.png"/><Relationship Id="rId88" Type="http://schemas.openxmlformats.org/officeDocument/2006/relationships/customXml" Target="../ink/ink656.xml"/><Relationship Id="rId111" Type="http://schemas.openxmlformats.org/officeDocument/2006/relationships/image" Target="../media/image685.png"/><Relationship Id="rId15" Type="http://schemas.openxmlformats.org/officeDocument/2006/relationships/image" Target="../media/image1840.png"/><Relationship Id="rId36" Type="http://schemas.openxmlformats.org/officeDocument/2006/relationships/customXml" Target="../ink/ink630.xml"/><Relationship Id="rId57" Type="http://schemas.openxmlformats.org/officeDocument/2006/relationships/image" Target="../media/image658.png"/><Relationship Id="rId106" Type="http://schemas.openxmlformats.org/officeDocument/2006/relationships/customXml" Target="../ink/ink66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12.png"/><Relationship Id="rId18" Type="http://schemas.openxmlformats.org/officeDocument/2006/relationships/image" Target="../media/image2060.png"/><Relationship Id="rId26" Type="http://schemas.openxmlformats.org/officeDocument/2006/relationships/image" Target="../media/image2142.png"/><Relationship Id="rId39" Type="http://schemas.openxmlformats.org/officeDocument/2006/relationships/image" Target="../media/image2270.png"/><Relationship Id="rId21" Type="http://schemas.openxmlformats.org/officeDocument/2006/relationships/image" Target="../media/image2091.png"/><Relationship Id="rId34" Type="http://schemas.openxmlformats.org/officeDocument/2006/relationships/image" Target="../media/image2221.png"/><Relationship Id="rId42" Type="http://schemas.openxmlformats.org/officeDocument/2006/relationships/image" Target="../media/image2301.png"/><Relationship Id="rId7" Type="http://schemas.openxmlformats.org/officeDocument/2006/relationships/image" Target="../media/image1951.png"/><Relationship Id="rId2" Type="http://schemas.openxmlformats.org/officeDocument/2006/relationships/image" Target="../media/image1901.png"/><Relationship Id="rId16" Type="http://schemas.openxmlformats.org/officeDocument/2006/relationships/image" Target="../media/image2040.png"/><Relationship Id="rId20" Type="http://schemas.openxmlformats.org/officeDocument/2006/relationships/image" Target="../media/image2080.png"/><Relationship Id="rId29" Type="http://schemas.openxmlformats.org/officeDocument/2006/relationships/image" Target="../media/image2170.png"/><Relationship Id="rId41" Type="http://schemas.openxmlformats.org/officeDocument/2006/relationships/image" Target="../media/image2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1.png"/><Relationship Id="rId11" Type="http://schemas.openxmlformats.org/officeDocument/2006/relationships/image" Target="../media/image1990.png"/><Relationship Id="rId24" Type="http://schemas.openxmlformats.org/officeDocument/2006/relationships/image" Target="../media/image2120.png"/><Relationship Id="rId32" Type="http://schemas.openxmlformats.org/officeDocument/2006/relationships/image" Target="../media/image2201.png"/><Relationship Id="rId37" Type="http://schemas.openxmlformats.org/officeDocument/2006/relationships/image" Target="../media/image2251.png"/><Relationship Id="rId40" Type="http://schemas.openxmlformats.org/officeDocument/2006/relationships/image" Target="../media/image2280.png"/><Relationship Id="rId5" Type="http://schemas.openxmlformats.org/officeDocument/2006/relationships/image" Target="../media/image1931.png"/><Relationship Id="rId15" Type="http://schemas.openxmlformats.org/officeDocument/2006/relationships/image" Target="../media/image2030.png"/><Relationship Id="rId23" Type="http://schemas.openxmlformats.org/officeDocument/2006/relationships/image" Target="../media/image2110.png"/><Relationship Id="rId28" Type="http://schemas.openxmlformats.org/officeDocument/2006/relationships/image" Target="../media/image2161.png"/><Relationship Id="rId36" Type="http://schemas.openxmlformats.org/officeDocument/2006/relationships/image" Target="../media/image2241.png"/><Relationship Id="rId10" Type="http://schemas.openxmlformats.org/officeDocument/2006/relationships/image" Target="../media/image1980.png"/><Relationship Id="rId19" Type="http://schemas.openxmlformats.org/officeDocument/2006/relationships/image" Target="../media/image2072.png"/><Relationship Id="rId31" Type="http://schemas.openxmlformats.org/officeDocument/2006/relationships/image" Target="../media/image2191.png"/><Relationship Id="rId4" Type="http://schemas.openxmlformats.org/officeDocument/2006/relationships/image" Target="../media/image1921.png"/><Relationship Id="rId9" Type="http://schemas.openxmlformats.org/officeDocument/2006/relationships/image" Target="../media/image1971.png"/><Relationship Id="rId14" Type="http://schemas.openxmlformats.org/officeDocument/2006/relationships/image" Target="../media/image2020.png"/><Relationship Id="rId22" Type="http://schemas.openxmlformats.org/officeDocument/2006/relationships/image" Target="../media/image2101.png"/><Relationship Id="rId27" Type="http://schemas.openxmlformats.org/officeDocument/2006/relationships/image" Target="../media/image2152.png"/><Relationship Id="rId30" Type="http://schemas.openxmlformats.org/officeDocument/2006/relationships/image" Target="../media/image2181.png"/><Relationship Id="rId35" Type="http://schemas.openxmlformats.org/officeDocument/2006/relationships/image" Target="../media/image2231.png"/><Relationship Id="rId43" Type="http://schemas.openxmlformats.org/officeDocument/2006/relationships/image" Target="../media/image1872.png"/><Relationship Id="rId8" Type="http://schemas.openxmlformats.org/officeDocument/2006/relationships/image" Target="../media/image1961.png"/><Relationship Id="rId3" Type="http://schemas.openxmlformats.org/officeDocument/2006/relationships/image" Target="../media/image1910.png"/><Relationship Id="rId12" Type="http://schemas.openxmlformats.org/officeDocument/2006/relationships/image" Target="../media/image2000.png"/><Relationship Id="rId17" Type="http://schemas.openxmlformats.org/officeDocument/2006/relationships/image" Target="../media/image2050.png"/><Relationship Id="rId25" Type="http://schemas.openxmlformats.org/officeDocument/2006/relationships/image" Target="../media/image2132.png"/><Relationship Id="rId33" Type="http://schemas.openxmlformats.org/officeDocument/2006/relationships/image" Target="../media/image2211.png"/><Relationship Id="rId38" Type="http://schemas.openxmlformats.org/officeDocument/2006/relationships/image" Target="../media/image22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7.png"/><Relationship Id="rId21" Type="http://schemas.openxmlformats.org/officeDocument/2006/relationships/customXml" Target="../ink/ink677.xml"/><Relationship Id="rId42" Type="http://schemas.openxmlformats.org/officeDocument/2006/relationships/image" Target="../media/image705.png"/><Relationship Id="rId47" Type="http://schemas.openxmlformats.org/officeDocument/2006/relationships/customXml" Target="../ink/ink690.xml"/><Relationship Id="rId63" Type="http://schemas.openxmlformats.org/officeDocument/2006/relationships/customXml" Target="../ink/ink698.xml"/><Relationship Id="rId68" Type="http://schemas.openxmlformats.org/officeDocument/2006/relationships/image" Target="../media/image717.png"/><Relationship Id="rId7" Type="http://schemas.openxmlformats.org/officeDocument/2006/relationships/image" Target="../media/image1920.png"/><Relationship Id="rId2" Type="http://schemas.openxmlformats.org/officeDocument/2006/relationships/image" Target="../media/image1870.png"/><Relationship Id="rId16" Type="http://schemas.openxmlformats.org/officeDocument/2006/relationships/image" Target="../media/image692.png"/><Relationship Id="rId29" Type="http://schemas.openxmlformats.org/officeDocument/2006/relationships/customXml" Target="../ink/ink681.xml"/><Relationship Id="rId11" Type="http://schemas.openxmlformats.org/officeDocument/2006/relationships/customXml" Target="../ink/ink672.xml"/><Relationship Id="rId24" Type="http://schemas.openxmlformats.org/officeDocument/2006/relationships/image" Target="../media/image696.png"/><Relationship Id="rId32" Type="http://schemas.openxmlformats.org/officeDocument/2006/relationships/image" Target="../media/image700.png"/><Relationship Id="rId37" Type="http://schemas.openxmlformats.org/officeDocument/2006/relationships/customXml" Target="../ink/ink685.xml"/><Relationship Id="rId40" Type="http://schemas.openxmlformats.org/officeDocument/2006/relationships/image" Target="../media/image704.png"/><Relationship Id="rId45" Type="http://schemas.openxmlformats.org/officeDocument/2006/relationships/customXml" Target="../ink/ink689.xml"/><Relationship Id="rId53" Type="http://schemas.openxmlformats.org/officeDocument/2006/relationships/customXml" Target="../ink/ink693.xml"/><Relationship Id="rId58" Type="http://schemas.openxmlformats.org/officeDocument/2006/relationships/image" Target="../media/image712.png"/><Relationship Id="rId66" Type="http://schemas.openxmlformats.org/officeDocument/2006/relationships/image" Target="../media/image716.png"/><Relationship Id="rId5" Type="http://schemas.openxmlformats.org/officeDocument/2006/relationships/image" Target="../media/image1900.png"/><Relationship Id="rId61" Type="http://schemas.openxmlformats.org/officeDocument/2006/relationships/customXml" Target="../ink/ink697.xml"/><Relationship Id="rId19" Type="http://schemas.openxmlformats.org/officeDocument/2006/relationships/customXml" Target="../ink/ink676.xml"/><Relationship Id="rId14" Type="http://schemas.openxmlformats.org/officeDocument/2006/relationships/image" Target="../media/image691.png"/><Relationship Id="rId22" Type="http://schemas.openxmlformats.org/officeDocument/2006/relationships/image" Target="../media/image695.png"/><Relationship Id="rId27" Type="http://schemas.openxmlformats.org/officeDocument/2006/relationships/customXml" Target="../ink/ink680.xml"/><Relationship Id="rId30" Type="http://schemas.openxmlformats.org/officeDocument/2006/relationships/image" Target="../media/image699.png"/><Relationship Id="rId35" Type="http://schemas.openxmlformats.org/officeDocument/2006/relationships/customXml" Target="../ink/ink684.xml"/><Relationship Id="rId43" Type="http://schemas.openxmlformats.org/officeDocument/2006/relationships/customXml" Target="../ink/ink688.xml"/><Relationship Id="rId48" Type="http://schemas.openxmlformats.org/officeDocument/2006/relationships/image" Target="../media/image708.png"/><Relationship Id="rId56" Type="http://schemas.openxmlformats.org/officeDocument/2006/relationships/image" Target="../media/image711.png"/><Relationship Id="rId64" Type="http://schemas.openxmlformats.org/officeDocument/2006/relationships/image" Target="../media/image715.png"/><Relationship Id="rId69" Type="http://schemas.openxmlformats.org/officeDocument/2006/relationships/customXml" Target="../ink/ink701.xml"/><Relationship Id="rId8" Type="http://schemas.openxmlformats.org/officeDocument/2006/relationships/image" Target="../media/image1881.png"/><Relationship Id="rId51" Type="http://schemas.openxmlformats.org/officeDocument/2006/relationships/customXml" Target="../ink/ink692.xml"/><Relationship Id="rId3" Type="http://schemas.openxmlformats.org/officeDocument/2006/relationships/image" Target="../media/image2071.png"/><Relationship Id="rId12" Type="http://schemas.openxmlformats.org/officeDocument/2006/relationships/image" Target="../media/image690.png"/><Relationship Id="rId17" Type="http://schemas.openxmlformats.org/officeDocument/2006/relationships/customXml" Target="../ink/ink675.xml"/><Relationship Id="rId25" Type="http://schemas.openxmlformats.org/officeDocument/2006/relationships/customXml" Target="../ink/ink679.xml"/><Relationship Id="rId33" Type="http://schemas.openxmlformats.org/officeDocument/2006/relationships/customXml" Target="../ink/ink683.xml"/><Relationship Id="rId38" Type="http://schemas.openxmlformats.org/officeDocument/2006/relationships/image" Target="../media/image703.png"/><Relationship Id="rId46" Type="http://schemas.openxmlformats.org/officeDocument/2006/relationships/image" Target="../media/image707.png"/><Relationship Id="rId59" Type="http://schemas.openxmlformats.org/officeDocument/2006/relationships/customXml" Target="../ink/ink696.xml"/><Relationship Id="rId67" Type="http://schemas.openxmlformats.org/officeDocument/2006/relationships/customXml" Target="../ink/ink700.xml"/><Relationship Id="rId20" Type="http://schemas.openxmlformats.org/officeDocument/2006/relationships/image" Target="../media/image694.png"/><Relationship Id="rId41" Type="http://schemas.openxmlformats.org/officeDocument/2006/relationships/customXml" Target="../ink/ink687.xml"/><Relationship Id="rId54" Type="http://schemas.openxmlformats.org/officeDocument/2006/relationships/image" Target="../media/image710.png"/><Relationship Id="rId62" Type="http://schemas.openxmlformats.org/officeDocument/2006/relationships/image" Target="../media/image714.png"/><Relationship Id="rId70" Type="http://schemas.openxmlformats.org/officeDocument/2006/relationships/image" Target="../media/image7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0.png"/><Relationship Id="rId15" Type="http://schemas.openxmlformats.org/officeDocument/2006/relationships/customXml" Target="../ink/ink674.xml"/><Relationship Id="rId23" Type="http://schemas.openxmlformats.org/officeDocument/2006/relationships/customXml" Target="../ink/ink678.xml"/><Relationship Id="rId28" Type="http://schemas.openxmlformats.org/officeDocument/2006/relationships/image" Target="../media/image698.png"/><Relationship Id="rId36" Type="http://schemas.openxmlformats.org/officeDocument/2006/relationships/image" Target="../media/image702.png"/><Relationship Id="rId49" Type="http://schemas.openxmlformats.org/officeDocument/2006/relationships/customXml" Target="../ink/ink691.xml"/><Relationship Id="rId57" Type="http://schemas.openxmlformats.org/officeDocument/2006/relationships/customXml" Target="../ink/ink695.xml"/><Relationship Id="rId10" Type="http://schemas.openxmlformats.org/officeDocument/2006/relationships/image" Target="../media/image2340.png"/><Relationship Id="rId31" Type="http://schemas.openxmlformats.org/officeDocument/2006/relationships/customXml" Target="../ink/ink682.xml"/><Relationship Id="rId44" Type="http://schemas.openxmlformats.org/officeDocument/2006/relationships/image" Target="../media/image706.png"/><Relationship Id="rId52" Type="http://schemas.openxmlformats.org/officeDocument/2006/relationships/image" Target="../media/image104.png"/><Relationship Id="rId60" Type="http://schemas.openxmlformats.org/officeDocument/2006/relationships/image" Target="../media/image713.png"/><Relationship Id="rId65" Type="http://schemas.openxmlformats.org/officeDocument/2006/relationships/customXml" Target="../ink/ink699.xml"/><Relationship Id="rId4" Type="http://schemas.openxmlformats.org/officeDocument/2006/relationships/image" Target="../media/image1871.png"/><Relationship Id="rId9" Type="http://schemas.openxmlformats.org/officeDocument/2006/relationships/image" Target="../media/image1940.png"/><Relationship Id="rId13" Type="http://schemas.openxmlformats.org/officeDocument/2006/relationships/customXml" Target="../ink/ink673.xml"/><Relationship Id="rId18" Type="http://schemas.openxmlformats.org/officeDocument/2006/relationships/image" Target="../media/image693.png"/><Relationship Id="rId39" Type="http://schemas.openxmlformats.org/officeDocument/2006/relationships/customXml" Target="../ink/ink686.xml"/><Relationship Id="rId34" Type="http://schemas.openxmlformats.org/officeDocument/2006/relationships/image" Target="../media/image701.png"/><Relationship Id="rId50" Type="http://schemas.openxmlformats.org/officeDocument/2006/relationships/image" Target="../media/image709.png"/><Relationship Id="rId55" Type="http://schemas.openxmlformats.org/officeDocument/2006/relationships/customXml" Target="../ink/ink694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21.png"/><Relationship Id="rId18" Type="http://schemas.openxmlformats.org/officeDocument/2006/relationships/image" Target="../media/image2441.png"/><Relationship Id="rId26" Type="http://schemas.openxmlformats.org/officeDocument/2006/relationships/image" Target="../media/image722.png"/><Relationship Id="rId39" Type="http://schemas.openxmlformats.org/officeDocument/2006/relationships/customXml" Target="../ink/ink712.xml"/><Relationship Id="rId21" Type="http://schemas.openxmlformats.org/officeDocument/2006/relationships/customXml" Target="../ink/ink703.xml"/><Relationship Id="rId34" Type="http://schemas.openxmlformats.org/officeDocument/2006/relationships/image" Target="../media/image726.png"/><Relationship Id="rId42" Type="http://schemas.openxmlformats.org/officeDocument/2006/relationships/image" Target="../media/image731.png"/><Relationship Id="rId47" Type="http://schemas.openxmlformats.org/officeDocument/2006/relationships/customXml" Target="../ink/ink716.xml"/><Relationship Id="rId50" Type="http://schemas.openxmlformats.org/officeDocument/2006/relationships/image" Target="../media/image735.png"/><Relationship Id="rId7" Type="http://schemas.openxmlformats.org/officeDocument/2006/relationships/image" Target="../media/image2010.png"/><Relationship Id="rId2" Type="http://schemas.openxmlformats.org/officeDocument/2006/relationships/image" Target="../media/image1960.png"/><Relationship Id="rId16" Type="http://schemas.openxmlformats.org/officeDocument/2006/relationships/image" Target="../media/image2422.png"/><Relationship Id="rId29" Type="http://schemas.openxmlformats.org/officeDocument/2006/relationships/customXml" Target="../ink/ink707.xml"/><Relationship Id="rId11" Type="http://schemas.openxmlformats.org/officeDocument/2006/relationships/image" Target="../media/image2390.png"/><Relationship Id="rId24" Type="http://schemas.openxmlformats.org/officeDocument/2006/relationships/image" Target="../media/image721.png"/><Relationship Id="rId32" Type="http://schemas.openxmlformats.org/officeDocument/2006/relationships/image" Target="../media/image725.png"/><Relationship Id="rId37" Type="http://schemas.openxmlformats.org/officeDocument/2006/relationships/customXml" Target="../ink/ink711.xml"/><Relationship Id="rId40" Type="http://schemas.openxmlformats.org/officeDocument/2006/relationships/image" Target="../media/image729.png"/><Relationship Id="rId45" Type="http://schemas.openxmlformats.org/officeDocument/2006/relationships/customXml" Target="../ink/ink715.xml"/><Relationship Id="rId5" Type="http://schemas.openxmlformats.org/officeDocument/2006/relationships/image" Target="../media/image2351.png"/><Relationship Id="rId15" Type="http://schemas.openxmlformats.org/officeDocument/2006/relationships/image" Target="../media/image2411.png"/><Relationship Id="rId23" Type="http://schemas.openxmlformats.org/officeDocument/2006/relationships/customXml" Target="../ink/ink704.xml"/><Relationship Id="rId28" Type="http://schemas.openxmlformats.org/officeDocument/2006/relationships/image" Target="../media/image723.png"/><Relationship Id="rId36" Type="http://schemas.openxmlformats.org/officeDocument/2006/relationships/image" Target="../media/image727.png"/><Relationship Id="rId49" Type="http://schemas.openxmlformats.org/officeDocument/2006/relationships/customXml" Target="../ink/ink717.xml"/><Relationship Id="rId10" Type="http://schemas.openxmlformats.org/officeDocument/2006/relationships/image" Target="../media/image2381.png"/><Relationship Id="rId19" Type="http://schemas.openxmlformats.org/officeDocument/2006/relationships/customXml" Target="../ink/ink702.xml"/><Relationship Id="rId31" Type="http://schemas.openxmlformats.org/officeDocument/2006/relationships/customXml" Target="../ink/ink708.xml"/><Relationship Id="rId44" Type="http://schemas.openxmlformats.org/officeDocument/2006/relationships/image" Target="../media/image732.png"/><Relationship Id="rId4" Type="http://schemas.openxmlformats.org/officeDocument/2006/relationships/image" Target="../media/image2350.png"/><Relationship Id="rId9" Type="http://schemas.openxmlformats.org/officeDocument/2006/relationships/image" Target="../media/image2090.png"/><Relationship Id="rId14" Type="http://schemas.openxmlformats.org/officeDocument/2006/relationships/image" Target="../media/image2400.png"/><Relationship Id="rId22" Type="http://schemas.openxmlformats.org/officeDocument/2006/relationships/image" Target="../media/image720.png"/><Relationship Id="rId27" Type="http://schemas.openxmlformats.org/officeDocument/2006/relationships/customXml" Target="../ink/ink706.xml"/><Relationship Id="rId30" Type="http://schemas.openxmlformats.org/officeDocument/2006/relationships/image" Target="../media/image724.png"/><Relationship Id="rId35" Type="http://schemas.openxmlformats.org/officeDocument/2006/relationships/customXml" Target="../ink/ink710.xml"/><Relationship Id="rId43" Type="http://schemas.openxmlformats.org/officeDocument/2006/relationships/customXml" Target="../ink/ink714.xml"/><Relationship Id="rId48" Type="http://schemas.openxmlformats.org/officeDocument/2006/relationships/image" Target="../media/image734.png"/><Relationship Id="rId8" Type="http://schemas.openxmlformats.org/officeDocument/2006/relationships/image" Target="../media/image2370.png"/><Relationship Id="rId3" Type="http://schemas.openxmlformats.org/officeDocument/2006/relationships/image" Target="../media/image1970.png"/><Relationship Id="rId12" Type="http://schemas.openxmlformats.org/officeDocument/2006/relationships/image" Target="../media/image2111.png"/><Relationship Id="rId17" Type="http://schemas.openxmlformats.org/officeDocument/2006/relationships/image" Target="../media/image2432.png"/><Relationship Id="rId25" Type="http://schemas.openxmlformats.org/officeDocument/2006/relationships/customXml" Target="../ink/ink705.xml"/><Relationship Id="rId33" Type="http://schemas.openxmlformats.org/officeDocument/2006/relationships/customXml" Target="../ink/ink709.xml"/><Relationship Id="rId38" Type="http://schemas.openxmlformats.org/officeDocument/2006/relationships/image" Target="../media/image728.png"/><Relationship Id="rId46" Type="http://schemas.openxmlformats.org/officeDocument/2006/relationships/image" Target="../media/image733.png"/><Relationship Id="rId20" Type="http://schemas.openxmlformats.org/officeDocument/2006/relationships/image" Target="../media/image719.png"/><Relationship Id="rId41" Type="http://schemas.openxmlformats.org/officeDocument/2006/relationships/customXml" Target="../ink/ink7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91.png"/><Relationship Id="rId18" Type="http://schemas.openxmlformats.org/officeDocument/2006/relationships/customXml" Target="../ink/ink719.xml"/><Relationship Id="rId26" Type="http://schemas.openxmlformats.org/officeDocument/2006/relationships/customXml" Target="../ink/ink723.xml"/><Relationship Id="rId39" Type="http://schemas.openxmlformats.org/officeDocument/2006/relationships/image" Target="../media/image747.png"/><Relationship Id="rId21" Type="http://schemas.openxmlformats.org/officeDocument/2006/relationships/image" Target="../media/image738.png"/><Relationship Id="rId34" Type="http://schemas.openxmlformats.org/officeDocument/2006/relationships/customXml" Target="../ink/ink727.xml"/><Relationship Id="rId42" Type="http://schemas.openxmlformats.org/officeDocument/2006/relationships/customXml" Target="../ink/ink731.xml"/><Relationship Id="rId47" Type="http://schemas.openxmlformats.org/officeDocument/2006/relationships/image" Target="../media/image751.png"/><Relationship Id="rId50" Type="http://schemas.openxmlformats.org/officeDocument/2006/relationships/customXml" Target="../ink/ink735.xml"/><Relationship Id="rId55" Type="http://schemas.openxmlformats.org/officeDocument/2006/relationships/image" Target="../media/image755.png"/><Relationship Id="rId7" Type="http://schemas.openxmlformats.org/officeDocument/2006/relationships/image" Target="../media/image1920.png"/><Relationship Id="rId2" Type="http://schemas.openxmlformats.org/officeDocument/2006/relationships/image" Target="../media/image1870.png"/><Relationship Id="rId16" Type="http://schemas.openxmlformats.org/officeDocument/2006/relationships/customXml" Target="../ink/ink718.xml"/><Relationship Id="rId29" Type="http://schemas.openxmlformats.org/officeDocument/2006/relationships/image" Target="../media/image742.png"/><Relationship Id="rId11" Type="http://schemas.openxmlformats.org/officeDocument/2006/relationships/image" Target="../media/image2100.png"/><Relationship Id="rId24" Type="http://schemas.openxmlformats.org/officeDocument/2006/relationships/customXml" Target="../ink/ink722.xml"/><Relationship Id="rId32" Type="http://schemas.openxmlformats.org/officeDocument/2006/relationships/customXml" Target="../ink/ink726.xml"/><Relationship Id="rId37" Type="http://schemas.openxmlformats.org/officeDocument/2006/relationships/image" Target="../media/image746.png"/><Relationship Id="rId40" Type="http://schemas.openxmlformats.org/officeDocument/2006/relationships/customXml" Target="../ink/ink730.xml"/><Relationship Id="rId45" Type="http://schemas.openxmlformats.org/officeDocument/2006/relationships/image" Target="../media/image750.png"/><Relationship Id="rId53" Type="http://schemas.openxmlformats.org/officeDocument/2006/relationships/image" Target="../media/image754.png"/><Relationship Id="rId58" Type="http://schemas.openxmlformats.org/officeDocument/2006/relationships/customXml" Target="../ink/ink739.xml"/><Relationship Id="rId5" Type="http://schemas.openxmlformats.org/officeDocument/2006/relationships/image" Target="../media/image2070.png"/><Relationship Id="rId19" Type="http://schemas.openxmlformats.org/officeDocument/2006/relationships/image" Target="../media/image737.png"/><Relationship Id="rId4" Type="http://schemas.openxmlformats.org/officeDocument/2006/relationships/image" Target="../media/image2392.png"/><Relationship Id="rId9" Type="http://schemas.openxmlformats.org/officeDocument/2006/relationships/image" Target="../media/image2131.png"/><Relationship Id="rId14" Type="http://schemas.openxmlformats.org/officeDocument/2006/relationships/image" Target="../media/image2130.png"/><Relationship Id="rId22" Type="http://schemas.openxmlformats.org/officeDocument/2006/relationships/customXml" Target="../ink/ink721.xml"/><Relationship Id="rId27" Type="http://schemas.openxmlformats.org/officeDocument/2006/relationships/image" Target="../media/image741.png"/><Relationship Id="rId30" Type="http://schemas.openxmlformats.org/officeDocument/2006/relationships/customXml" Target="../ink/ink725.xml"/><Relationship Id="rId35" Type="http://schemas.openxmlformats.org/officeDocument/2006/relationships/image" Target="../media/image745.png"/><Relationship Id="rId43" Type="http://schemas.openxmlformats.org/officeDocument/2006/relationships/image" Target="../media/image749.png"/><Relationship Id="rId48" Type="http://schemas.openxmlformats.org/officeDocument/2006/relationships/customXml" Target="../ink/ink734.xml"/><Relationship Id="rId56" Type="http://schemas.openxmlformats.org/officeDocument/2006/relationships/customXml" Target="../ink/ink738.xml"/><Relationship Id="rId8" Type="http://schemas.openxmlformats.org/officeDocument/2006/relationships/image" Target="../media/image2410.png"/><Relationship Id="rId51" Type="http://schemas.openxmlformats.org/officeDocument/2006/relationships/image" Target="../media/image753.png"/><Relationship Id="rId3" Type="http://schemas.openxmlformats.org/officeDocument/2006/relationships/image" Target="../media/image1880.png"/><Relationship Id="rId12" Type="http://schemas.openxmlformats.org/officeDocument/2006/relationships/image" Target="../media/image2380.png"/><Relationship Id="rId17" Type="http://schemas.openxmlformats.org/officeDocument/2006/relationships/image" Target="../media/image736.png"/><Relationship Id="rId25" Type="http://schemas.openxmlformats.org/officeDocument/2006/relationships/image" Target="../media/image740.png"/><Relationship Id="rId33" Type="http://schemas.openxmlformats.org/officeDocument/2006/relationships/image" Target="../media/image744.png"/><Relationship Id="rId38" Type="http://schemas.openxmlformats.org/officeDocument/2006/relationships/customXml" Target="../ink/ink729.xml"/><Relationship Id="rId46" Type="http://schemas.openxmlformats.org/officeDocument/2006/relationships/customXml" Target="../ink/ink733.xml"/><Relationship Id="rId59" Type="http://schemas.openxmlformats.org/officeDocument/2006/relationships/image" Target="../media/image757.png"/><Relationship Id="rId20" Type="http://schemas.openxmlformats.org/officeDocument/2006/relationships/customXml" Target="../ink/ink720.xml"/><Relationship Id="rId41" Type="http://schemas.openxmlformats.org/officeDocument/2006/relationships/image" Target="../media/image748.png"/><Relationship Id="rId54" Type="http://schemas.openxmlformats.org/officeDocument/2006/relationships/customXml" Target="../ink/ink7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2.png"/><Relationship Id="rId15" Type="http://schemas.openxmlformats.org/officeDocument/2006/relationships/image" Target="../media/image2141.png"/><Relationship Id="rId23" Type="http://schemas.openxmlformats.org/officeDocument/2006/relationships/image" Target="../media/image739.png"/><Relationship Id="rId28" Type="http://schemas.openxmlformats.org/officeDocument/2006/relationships/customXml" Target="../ink/ink724.xml"/><Relationship Id="rId36" Type="http://schemas.openxmlformats.org/officeDocument/2006/relationships/customXml" Target="../ink/ink728.xml"/><Relationship Id="rId49" Type="http://schemas.openxmlformats.org/officeDocument/2006/relationships/image" Target="../media/image752.png"/><Relationship Id="rId57" Type="http://schemas.openxmlformats.org/officeDocument/2006/relationships/image" Target="../media/image756.png"/><Relationship Id="rId10" Type="http://schemas.openxmlformats.org/officeDocument/2006/relationships/image" Target="../media/image2421.png"/><Relationship Id="rId31" Type="http://schemas.openxmlformats.org/officeDocument/2006/relationships/image" Target="../media/image743.png"/><Relationship Id="rId44" Type="http://schemas.openxmlformats.org/officeDocument/2006/relationships/customXml" Target="../ink/ink732.xml"/><Relationship Id="rId52" Type="http://schemas.openxmlformats.org/officeDocument/2006/relationships/customXml" Target="../ink/ink736.xml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90.xml"/><Relationship Id="rId21" Type="http://schemas.openxmlformats.org/officeDocument/2006/relationships/customXml" Target="../ink/ink742.xml"/><Relationship Id="rId42" Type="http://schemas.openxmlformats.org/officeDocument/2006/relationships/image" Target="../media/image770.png"/><Relationship Id="rId63" Type="http://schemas.openxmlformats.org/officeDocument/2006/relationships/customXml" Target="../ink/ink763.xml"/><Relationship Id="rId84" Type="http://schemas.openxmlformats.org/officeDocument/2006/relationships/image" Target="../media/image791.png"/><Relationship Id="rId138" Type="http://schemas.openxmlformats.org/officeDocument/2006/relationships/image" Target="../media/image819.png"/><Relationship Id="rId16" Type="http://schemas.openxmlformats.org/officeDocument/2006/relationships/image" Target="../media/image2200.png"/><Relationship Id="rId107" Type="http://schemas.openxmlformats.org/officeDocument/2006/relationships/customXml" Target="../ink/ink785.xml"/><Relationship Id="rId11" Type="http://schemas.openxmlformats.org/officeDocument/2006/relationships/image" Target="../media/image2150.png"/><Relationship Id="rId32" Type="http://schemas.openxmlformats.org/officeDocument/2006/relationships/image" Target="../media/image765.png"/><Relationship Id="rId37" Type="http://schemas.openxmlformats.org/officeDocument/2006/relationships/customXml" Target="../ink/ink750.xml"/><Relationship Id="rId53" Type="http://schemas.openxmlformats.org/officeDocument/2006/relationships/customXml" Target="../ink/ink758.xml"/><Relationship Id="rId58" Type="http://schemas.openxmlformats.org/officeDocument/2006/relationships/image" Target="../media/image778.png"/><Relationship Id="rId74" Type="http://schemas.openxmlformats.org/officeDocument/2006/relationships/image" Target="../media/image786.png"/><Relationship Id="rId79" Type="http://schemas.openxmlformats.org/officeDocument/2006/relationships/customXml" Target="../ink/ink771.xml"/><Relationship Id="rId102" Type="http://schemas.openxmlformats.org/officeDocument/2006/relationships/image" Target="../media/image800.png"/><Relationship Id="rId123" Type="http://schemas.openxmlformats.org/officeDocument/2006/relationships/customXml" Target="../ink/ink793.xml"/><Relationship Id="rId128" Type="http://schemas.openxmlformats.org/officeDocument/2006/relationships/image" Target="../media/image814.png"/><Relationship Id="rId5" Type="http://schemas.openxmlformats.org/officeDocument/2006/relationships/image" Target="../media/image2070.png"/><Relationship Id="rId90" Type="http://schemas.openxmlformats.org/officeDocument/2006/relationships/image" Target="../media/image794.png"/><Relationship Id="rId95" Type="http://schemas.openxmlformats.org/officeDocument/2006/relationships/customXml" Target="../ink/ink779.xml"/><Relationship Id="rId22" Type="http://schemas.openxmlformats.org/officeDocument/2006/relationships/image" Target="../media/image760.png"/><Relationship Id="rId27" Type="http://schemas.openxmlformats.org/officeDocument/2006/relationships/customXml" Target="../ink/ink745.xml"/><Relationship Id="rId43" Type="http://schemas.openxmlformats.org/officeDocument/2006/relationships/customXml" Target="../ink/ink753.xml"/><Relationship Id="rId48" Type="http://schemas.openxmlformats.org/officeDocument/2006/relationships/image" Target="../media/image773.png"/><Relationship Id="rId64" Type="http://schemas.openxmlformats.org/officeDocument/2006/relationships/image" Target="../media/image781.png"/><Relationship Id="rId69" Type="http://schemas.openxmlformats.org/officeDocument/2006/relationships/customXml" Target="../ink/ink766.xml"/><Relationship Id="rId113" Type="http://schemas.openxmlformats.org/officeDocument/2006/relationships/customXml" Target="../ink/ink788.xml"/><Relationship Id="rId118" Type="http://schemas.openxmlformats.org/officeDocument/2006/relationships/image" Target="../media/image808.png"/><Relationship Id="rId134" Type="http://schemas.openxmlformats.org/officeDocument/2006/relationships/image" Target="../media/image817.png"/><Relationship Id="rId80" Type="http://schemas.openxmlformats.org/officeDocument/2006/relationships/image" Target="../media/image789.png"/><Relationship Id="rId85" Type="http://schemas.openxmlformats.org/officeDocument/2006/relationships/customXml" Target="../ink/ink774.xml"/><Relationship Id="rId12" Type="http://schemas.openxmlformats.org/officeDocument/2006/relationships/image" Target="../media/image2160.png"/><Relationship Id="rId17" Type="http://schemas.openxmlformats.org/officeDocument/2006/relationships/customXml" Target="../ink/ink740.xml"/><Relationship Id="rId33" Type="http://schemas.openxmlformats.org/officeDocument/2006/relationships/customXml" Target="../ink/ink748.xml"/><Relationship Id="rId38" Type="http://schemas.openxmlformats.org/officeDocument/2006/relationships/image" Target="../media/image768.png"/><Relationship Id="rId59" Type="http://schemas.openxmlformats.org/officeDocument/2006/relationships/customXml" Target="../ink/ink761.xml"/><Relationship Id="rId103" Type="http://schemas.openxmlformats.org/officeDocument/2006/relationships/customXml" Target="../ink/ink783.xml"/><Relationship Id="rId108" Type="http://schemas.openxmlformats.org/officeDocument/2006/relationships/image" Target="../media/image803.png"/><Relationship Id="rId124" Type="http://schemas.openxmlformats.org/officeDocument/2006/relationships/image" Target="../media/image812.png"/><Relationship Id="rId129" Type="http://schemas.openxmlformats.org/officeDocument/2006/relationships/customXml" Target="../ink/ink796.xml"/><Relationship Id="rId54" Type="http://schemas.openxmlformats.org/officeDocument/2006/relationships/image" Target="../media/image776.png"/><Relationship Id="rId70" Type="http://schemas.openxmlformats.org/officeDocument/2006/relationships/image" Target="../media/image784.png"/><Relationship Id="rId75" Type="http://schemas.openxmlformats.org/officeDocument/2006/relationships/customXml" Target="../ink/ink769.xml"/><Relationship Id="rId91" Type="http://schemas.openxmlformats.org/officeDocument/2006/relationships/customXml" Target="../ink/ink777.xml"/><Relationship Id="rId96" Type="http://schemas.openxmlformats.org/officeDocument/2006/relationships/image" Target="../media/image7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2.png"/><Relationship Id="rId23" Type="http://schemas.openxmlformats.org/officeDocument/2006/relationships/customXml" Target="../ink/ink743.xml"/><Relationship Id="rId28" Type="http://schemas.openxmlformats.org/officeDocument/2006/relationships/image" Target="../media/image763.png"/><Relationship Id="rId49" Type="http://schemas.openxmlformats.org/officeDocument/2006/relationships/customXml" Target="../ink/ink756.xml"/><Relationship Id="rId114" Type="http://schemas.openxmlformats.org/officeDocument/2006/relationships/image" Target="../media/image806.png"/><Relationship Id="rId119" Type="http://schemas.openxmlformats.org/officeDocument/2006/relationships/customXml" Target="../ink/ink791.xml"/><Relationship Id="rId44" Type="http://schemas.openxmlformats.org/officeDocument/2006/relationships/image" Target="../media/image771.png"/><Relationship Id="rId60" Type="http://schemas.openxmlformats.org/officeDocument/2006/relationships/image" Target="../media/image779.png"/><Relationship Id="rId65" Type="http://schemas.openxmlformats.org/officeDocument/2006/relationships/customXml" Target="../ink/ink764.xml"/><Relationship Id="rId81" Type="http://schemas.openxmlformats.org/officeDocument/2006/relationships/customXml" Target="../ink/ink772.xml"/><Relationship Id="rId86" Type="http://schemas.openxmlformats.org/officeDocument/2006/relationships/image" Target="../media/image792.png"/><Relationship Id="rId130" Type="http://schemas.openxmlformats.org/officeDocument/2006/relationships/image" Target="../media/image815.png"/><Relationship Id="rId135" Type="http://schemas.openxmlformats.org/officeDocument/2006/relationships/customXml" Target="../ink/ink799.xml"/><Relationship Id="rId13" Type="http://schemas.openxmlformats.org/officeDocument/2006/relationships/image" Target="../media/image2401.png"/><Relationship Id="rId18" Type="http://schemas.openxmlformats.org/officeDocument/2006/relationships/image" Target="../media/image758.png"/><Relationship Id="rId39" Type="http://schemas.openxmlformats.org/officeDocument/2006/relationships/customXml" Target="../ink/ink751.xml"/><Relationship Id="rId109" Type="http://schemas.openxmlformats.org/officeDocument/2006/relationships/customXml" Target="../ink/ink786.xml"/><Relationship Id="rId34" Type="http://schemas.openxmlformats.org/officeDocument/2006/relationships/image" Target="../media/image766.png"/><Relationship Id="rId50" Type="http://schemas.openxmlformats.org/officeDocument/2006/relationships/image" Target="../media/image774.png"/><Relationship Id="rId55" Type="http://schemas.openxmlformats.org/officeDocument/2006/relationships/customXml" Target="../ink/ink759.xml"/><Relationship Id="rId76" Type="http://schemas.openxmlformats.org/officeDocument/2006/relationships/image" Target="../media/image787.png"/><Relationship Id="rId97" Type="http://schemas.openxmlformats.org/officeDocument/2006/relationships/customXml" Target="../ink/ink780.xml"/><Relationship Id="rId104" Type="http://schemas.openxmlformats.org/officeDocument/2006/relationships/image" Target="../media/image801.png"/><Relationship Id="rId120" Type="http://schemas.openxmlformats.org/officeDocument/2006/relationships/image" Target="../media/image809.png"/><Relationship Id="rId125" Type="http://schemas.openxmlformats.org/officeDocument/2006/relationships/customXml" Target="../ink/ink794.xml"/><Relationship Id="rId7" Type="http://schemas.openxmlformats.org/officeDocument/2006/relationships/image" Target="../media/image1920.png"/><Relationship Id="rId71" Type="http://schemas.openxmlformats.org/officeDocument/2006/relationships/customXml" Target="../ink/ink767.xml"/><Relationship Id="rId92" Type="http://schemas.openxmlformats.org/officeDocument/2006/relationships/image" Target="../media/image795.png"/><Relationship Id="rId2" Type="http://schemas.openxmlformats.org/officeDocument/2006/relationships/image" Target="../media/image1870.png"/><Relationship Id="rId29" Type="http://schemas.openxmlformats.org/officeDocument/2006/relationships/customXml" Target="../ink/ink746.xml"/><Relationship Id="rId24" Type="http://schemas.openxmlformats.org/officeDocument/2006/relationships/image" Target="../media/image761.png"/><Relationship Id="rId40" Type="http://schemas.openxmlformats.org/officeDocument/2006/relationships/image" Target="../media/image769.png"/><Relationship Id="rId45" Type="http://schemas.openxmlformats.org/officeDocument/2006/relationships/customXml" Target="../ink/ink754.xml"/><Relationship Id="rId66" Type="http://schemas.openxmlformats.org/officeDocument/2006/relationships/image" Target="../media/image782.png"/><Relationship Id="rId87" Type="http://schemas.openxmlformats.org/officeDocument/2006/relationships/customXml" Target="../ink/ink775.xml"/><Relationship Id="rId110" Type="http://schemas.openxmlformats.org/officeDocument/2006/relationships/image" Target="../media/image804.png"/><Relationship Id="rId115" Type="http://schemas.openxmlformats.org/officeDocument/2006/relationships/customXml" Target="../ink/ink789.xml"/><Relationship Id="rId131" Type="http://schemas.openxmlformats.org/officeDocument/2006/relationships/customXml" Target="../ink/ink797.xml"/><Relationship Id="rId136" Type="http://schemas.openxmlformats.org/officeDocument/2006/relationships/image" Target="../media/image818.png"/><Relationship Id="rId61" Type="http://schemas.openxmlformats.org/officeDocument/2006/relationships/customXml" Target="../ink/ink762.xml"/><Relationship Id="rId82" Type="http://schemas.openxmlformats.org/officeDocument/2006/relationships/image" Target="../media/image790.png"/><Relationship Id="rId19" Type="http://schemas.openxmlformats.org/officeDocument/2006/relationships/customXml" Target="../ink/ink741.xml"/><Relationship Id="rId14" Type="http://schemas.openxmlformats.org/officeDocument/2006/relationships/image" Target="../media/image2180.png"/><Relationship Id="rId30" Type="http://schemas.openxmlformats.org/officeDocument/2006/relationships/image" Target="../media/image764.png"/><Relationship Id="rId35" Type="http://schemas.openxmlformats.org/officeDocument/2006/relationships/customXml" Target="../ink/ink749.xml"/><Relationship Id="rId56" Type="http://schemas.openxmlformats.org/officeDocument/2006/relationships/image" Target="../media/image777.png"/><Relationship Id="rId77" Type="http://schemas.openxmlformats.org/officeDocument/2006/relationships/customXml" Target="../ink/ink770.xml"/><Relationship Id="rId100" Type="http://schemas.openxmlformats.org/officeDocument/2006/relationships/image" Target="../media/image799.png"/><Relationship Id="rId105" Type="http://schemas.openxmlformats.org/officeDocument/2006/relationships/customXml" Target="../ink/ink784.xml"/><Relationship Id="rId126" Type="http://schemas.openxmlformats.org/officeDocument/2006/relationships/image" Target="../media/image813.png"/><Relationship Id="rId8" Type="http://schemas.openxmlformats.org/officeDocument/2006/relationships/image" Target="../media/image2410.png"/><Relationship Id="rId51" Type="http://schemas.openxmlformats.org/officeDocument/2006/relationships/customXml" Target="../ink/ink757.xml"/><Relationship Id="rId72" Type="http://schemas.openxmlformats.org/officeDocument/2006/relationships/image" Target="../media/image785.png"/><Relationship Id="rId93" Type="http://schemas.openxmlformats.org/officeDocument/2006/relationships/customXml" Target="../ink/ink778.xml"/><Relationship Id="rId98" Type="http://schemas.openxmlformats.org/officeDocument/2006/relationships/image" Target="../media/image798.png"/><Relationship Id="rId121" Type="http://schemas.openxmlformats.org/officeDocument/2006/relationships/customXml" Target="../ink/ink792.xml"/><Relationship Id="rId3" Type="http://schemas.openxmlformats.org/officeDocument/2006/relationships/image" Target="../media/image1880.png"/><Relationship Id="rId25" Type="http://schemas.openxmlformats.org/officeDocument/2006/relationships/customXml" Target="../ink/ink744.xml"/><Relationship Id="rId46" Type="http://schemas.openxmlformats.org/officeDocument/2006/relationships/image" Target="../media/image772.png"/><Relationship Id="rId67" Type="http://schemas.openxmlformats.org/officeDocument/2006/relationships/customXml" Target="../ink/ink765.xml"/><Relationship Id="rId116" Type="http://schemas.openxmlformats.org/officeDocument/2006/relationships/image" Target="../media/image807.png"/><Relationship Id="rId137" Type="http://schemas.openxmlformats.org/officeDocument/2006/relationships/customXml" Target="../ink/ink800.xml"/><Relationship Id="rId20" Type="http://schemas.openxmlformats.org/officeDocument/2006/relationships/image" Target="../media/image759.png"/><Relationship Id="rId41" Type="http://schemas.openxmlformats.org/officeDocument/2006/relationships/customXml" Target="../ink/ink752.xml"/><Relationship Id="rId62" Type="http://schemas.openxmlformats.org/officeDocument/2006/relationships/image" Target="../media/image780.png"/><Relationship Id="rId83" Type="http://schemas.openxmlformats.org/officeDocument/2006/relationships/customXml" Target="../ink/ink773.xml"/><Relationship Id="rId88" Type="http://schemas.openxmlformats.org/officeDocument/2006/relationships/image" Target="../media/image793.png"/><Relationship Id="rId111" Type="http://schemas.openxmlformats.org/officeDocument/2006/relationships/customXml" Target="../ink/ink787.xml"/><Relationship Id="rId132" Type="http://schemas.openxmlformats.org/officeDocument/2006/relationships/image" Target="../media/image816.png"/><Relationship Id="rId15" Type="http://schemas.openxmlformats.org/officeDocument/2006/relationships/image" Target="../media/image2190.png"/><Relationship Id="rId36" Type="http://schemas.openxmlformats.org/officeDocument/2006/relationships/image" Target="../media/image767.png"/><Relationship Id="rId57" Type="http://schemas.openxmlformats.org/officeDocument/2006/relationships/customXml" Target="../ink/ink760.xml"/><Relationship Id="rId106" Type="http://schemas.openxmlformats.org/officeDocument/2006/relationships/image" Target="../media/image802.png"/><Relationship Id="rId127" Type="http://schemas.openxmlformats.org/officeDocument/2006/relationships/customXml" Target="../ink/ink795.xml"/><Relationship Id="rId10" Type="http://schemas.openxmlformats.org/officeDocument/2006/relationships/image" Target="../media/image1950.png"/><Relationship Id="rId31" Type="http://schemas.openxmlformats.org/officeDocument/2006/relationships/customXml" Target="../ink/ink747.xml"/><Relationship Id="rId52" Type="http://schemas.openxmlformats.org/officeDocument/2006/relationships/image" Target="../media/image775.png"/><Relationship Id="rId73" Type="http://schemas.openxmlformats.org/officeDocument/2006/relationships/customXml" Target="../ink/ink768.xml"/><Relationship Id="rId78" Type="http://schemas.openxmlformats.org/officeDocument/2006/relationships/image" Target="../media/image788.png"/><Relationship Id="rId94" Type="http://schemas.openxmlformats.org/officeDocument/2006/relationships/image" Target="../media/image796.png"/><Relationship Id="rId99" Type="http://schemas.openxmlformats.org/officeDocument/2006/relationships/customXml" Target="../ink/ink781.xml"/><Relationship Id="rId101" Type="http://schemas.openxmlformats.org/officeDocument/2006/relationships/customXml" Target="../ink/ink782.xml"/><Relationship Id="rId122" Type="http://schemas.openxmlformats.org/officeDocument/2006/relationships/image" Target="../media/image811.png"/><Relationship Id="rId4" Type="http://schemas.openxmlformats.org/officeDocument/2006/relationships/image" Target="../media/image2392.png"/><Relationship Id="rId9" Type="http://schemas.openxmlformats.org/officeDocument/2006/relationships/image" Target="../media/image2151.png"/><Relationship Id="rId26" Type="http://schemas.openxmlformats.org/officeDocument/2006/relationships/image" Target="../media/image762.png"/><Relationship Id="rId47" Type="http://schemas.openxmlformats.org/officeDocument/2006/relationships/customXml" Target="../ink/ink755.xml"/><Relationship Id="rId68" Type="http://schemas.openxmlformats.org/officeDocument/2006/relationships/image" Target="../media/image783.png"/><Relationship Id="rId89" Type="http://schemas.openxmlformats.org/officeDocument/2006/relationships/customXml" Target="../ink/ink776.xml"/><Relationship Id="rId112" Type="http://schemas.openxmlformats.org/officeDocument/2006/relationships/image" Target="../media/image805.png"/><Relationship Id="rId133" Type="http://schemas.openxmlformats.org/officeDocument/2006/relationships/customXml" Target="../ink/ink798.xml"/></Relationships>
</file>

<file path=ppt/slides/_rels/slide44.xml.rels><?xml version="1.0" encoding="UTF-8" standalone="yes"?>
<Relationships xmlns="http://schemas.openxmlformats.org/package/2006/relationships"><Relationship Id="rId273" Type="http://schemas.openxmlformats.org/officeDocument/2006/relationships/image" Target="../media/image824.png"/><Relationship Id="rId294" Type="http://schemas.openxmlformats.org/officeDocument/2006/relationships/customXml" Target="../ink/ink817.xml"/><Relationship Id="rId299" Type="http://schemas.openxmlformats.org/officeDocument/2006/relationships/image" Target="../media/image835.png"/><Relationship Id="rId303" Type="http://schemas.openxmlformats.org/officeDocument/2006/relationships/image" Target="../media/image837.png"/><Relationship Id="rId308" Type="http://schemas.openxmlformats.org/officeDocument/2006/relationships/customXml" Target="../ink/ink824.xml"/><Relationship Id="rId7" Type="http://schemas.openxmlformats.org/officeDocument/2006/relationships/image" Target="../media/image240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50.png"/><Relationship Id="rId268" Type="http://schemas.openxmlformats.org/officeDocument/2006/relationships/customXml" Target="../ink/ink804.xml"/><Relationship Id="rId271" Type="http://schemas.openxmlformats.org/officeDocument/2006/relationships/image" Target="../media/image823.png"/><Relationship Id="rId276" Type="http://schemas.openxmlformats.org/officeDocument/2006/relationships/customXml" Target="../ink/ink808.xml"/><Relationship Id="rId284" Type="http://schemas.openxmlformats.org/officeDocument/2006/relationships/customXml" Target="../ink/ink812.xml"/><Relationship Id="rId289" Type="http://schemas.openxmlformats.org/officeDocument/2006/relationships/image" Target="../media/image831.png"/><Relationship Id="rId292" Type="http://schemas.openxmlformats.org/officeDocument/2006/relationships/customXml" Target="../ink/ink816.xml"/><Relationship Id="rId297" Type="http://schemas.openxmlformats.org/officeDocument/2006/relationships/image" Target="../media/image834.png"/><Relationship Id="rId306" Type="http://schemas.openxmlformats.org/officeDocument/2006/relationships/customXml" Target="../ink/ink823.xml"/><Relationship Id="rId11" Type="http://schemas.openxmlformats.org/officeDocument/2006/relationships/image" Target="../media/image1950.png"/><Relationship Id="rId301" Type="http://schemas.openxmlformats.org/officeDocument/2006/relationships/image" Target="../media/image836.png"/><Relationship Id="rId5" Type="http://schemas.openxmlformats.org/officeDocument/2006/relationships/image" Target="../media/image2392.png"/><Relationship Id="rId152" Type="http://schemas.openxmlformats.org/officeDocument/2006/relationships/image" Target="../media/image3240.png"/><Relationship Id="rId19" Type="http://schemas.openxmlformats.org/officeDocument/2006/relationships/customXml" Target="../ink/ink801.xml"/><Relationship Id="rId266" Type="http://schemas.openxmlformats.org/officeDocument/2006/relationships/customXml" Target="../ink/ink803.xml"/><Relationship Id="rId274" Type="http://schemas.openxmlformats.org/officeDocument/2006/relationships/customXml" Target="../ink/ink807.xml"/><Relationship Id="rId279" Type="http://schemas.openxmlformats.org/officeDocument/2006/relationships/image" Target="../media/image827.png"/><Relationship Id="rId287" Type="http://schemas.openxmlformats.org/officeDocument/2006/relationships/image" Target="../media/image830.png"/><Relationship Id="rId295" Type="http://schemas.openxmlformats.org/officeDocument/2006/relationships/image" Target="../media/image833.png"/><Relationship Id="rId309" Type="http://schemas.openxmlformats.org/officeDocument/2006/relationships/image" Target="../media/image840.png"/><Relationship Id="rId14" Type="http://schemas.openxmlformats.org/officeDocument/2006/relationships/image" Target="../media/image2230.png"/><Relationship Id="rId282" Type="http://schemas.openxmlformats.org/officeDocument/2006/relationships/customXml" Target="../ink/ink811.xml"/><Relationship Id="rId290" Type="http://schemas.openxmlformats.org/officeDocument/2006/relationships/customXml" Target="../ink/ink815.xml"/><Relationship Id="rId304" Type="http://schemas.openxmlformats.org/officeDocument/2006/relationships/customXml" Target="../ink/ink822.xml"/><Relationship Id="rId8" Type="http://schemas.openxmlformats.org/officeDocument/2006/relationships/image" Target="../media/image1920.png"/><Relationship Id="rId3" Type="http://schemas.openxmlformats.org/officeDocument/2006/relationships/image" Target="../media/image1870.png"/><Relationship Id="rId269" Type="http://schemas.openxmlformats.org/officeDocument/2006/relationships/image" Target="../media/image822.png"/><Relationship Id="rId277" Type="http://schemas.openxmlformats.org/officeDocument/2006/relationships/image" Target="../media/image826.png"/><Relationship Id="rId285" Type="http://schemas.openxmlformats.org/officeDocument/2006/relationships/image" Target="../media/image829.png"/><Relationship Id="rId298" Type="http://schemas.openxmlformats.org/officeDocument/2006/relationships/customXml" Target="../ink/ink819.xml"/><Relationship Id="rId12" Type="http://schemas.openxmlformats.org/officeDocument/2006/relationships/image" Target="../media/image2150.png"/><Relationship Id="rId17" Type="http://schemas.openxmlformats.org/officeDocument/2006/relationships/image" Target="../media/image2440.png"/><Relationship Id="rId272" Type="http://schemas.openxmlformats.org/officeDocument/2006/relationships/customXml" Target="../ink/ink806.xml"/><Relationship Id="rId280" Type="http://schemas.openxmlformats.org/officeDocument/2006/relationships/customXml" Target="../ink/ink810.xml"/><Relationship Id="rId293" Type="http://schemas.openxmlformats.org/officeDocument/2006/relationships/image" Target="../media/image832.png"/><Relationship Id="rId302" Type="http://schemas.openxmlformats.org/officeDocument/2006/relationships/customXml" Target="../ink/ink821.xml"/><Relationship Id="rId307" Type="http://schemas.openxmlformats.org/officeDocument/2006/relationships/image" Target="../media/image839.png"/><Relationship Id="rId153" Type="http://schemas.openxmlformats.org/officeDocument/2006/relationships/customXml" Target="../ink/ink8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0.png"/><Relationship Id="rId267" Type="http://schemas.openxmlformats.org/officeDocument/2006/relationships/image" Target="../media/image821.png"/><Relationship Id="rId288" Type="http://schemas.openxmlformats.org/officeDocument/2006/relationships/customXml" Target="../ink/ink814.xml"/><Relationship Id="rId15" Type="http://schemas.openxmlformats.org/officeDocument/2006/relationships/image" Target="../media/image2240.png"/><Relationship Id="rId270" Type="http://schemas.openxmlformats.org/officeDocument/2006/relationships/customXml" Target="../ink/ink805.xml"/><Relationship Id="rId275" Type="http://schemas.openxmlformats.org/officeDocument/2006/relationships/image" Target="../media/image825.png"/><Relationship Id="rId283" Type="http://schemas.openxmlformats.org/officeDocument/2006/relationships/image" Target="../media/image507.png"/><Relationship Id="rId291" Type="http://schemas.openxmlformats.org/officeDocument/2006/relationships/image" Target="../media/image697.png"/><Relationship Id="rId296" Type="http://schemas.openxmlformats.org/officeDocument/2006/relationships/customXml" Target="../ink/ink818.xml"/><Relationship Id="rId300" Type="http://schemas.openxmlformats.org/officeDocument/2006/relationships/customXml" Target="../ink/ink820.xml"/><Relationship Id="rId305" Type="http://schemas.openxmlformats.org/officeDocument/2006/relationships/image" Target="../media/image838.png"/><Relationship Id="rId10" Type="http://schemas.openxmlformats.org/officeDocument/2006/relationships/image" Target="../media/image2140.png"/><Relationship Id="rId4" Type="http://schemas.openxmlformats.org/officeDocument/2006/relationships/image" Target="../media/image1880.png"/><Relationship Id="rId9" Type="http://schemas.openxmlformats.org/officeDocument/2006/relationships/image" Target="../media/image2431.png"/><Relationship Id="rId278" Type="http://schemas.openxmlformats.org/officeDocument/2006/relationships/customXml" Target="../ink/ink809.xml"/><Relationship Id="rId13" Type="http://schemas.openxmlformats.org/officeDocument/2006/relationships/image" Target="../media/image2220.png"/><Relationship Id="rId18" Type="http://schemas.openxmlformats.org/officeDocument/2006/relationships/image" Target="../media/image2451.png"/><Relationship Id="rId265" Type="http://schemas.openxmlformats.org/officeDocument/2006/relationships/image" Target="../media/image3840.png"/><Relationship Id="rId281" Type="http://schemas.openxmlformats.org/officeDocument/2006/relationships/image" Target="../media/image828.png"/><Relationship Id="rId286" Type="http://schemas.openxmlformats.org/officeDocument/2006/relationships/customXml" Target="../ink/ink81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0.png"/><Relationship Id="rId13" Type="http://schemas.openxmlformats.org/officeDocument/2006/relationships/image" Target="../media/image2240.png"/><Relationship Id="rId3" Type="http://schemas.openxmlformats.org/officeDocument/2006/relationships/image" Target="../media/image1880.png"/><Relationship Id="rId7" Type="http://schemas.openxmlformats.org/officeDocument/2006/relationships/image" Target="../media/image1920.png"/><Relationship Id="rId12" Type="http://schemas.openxmlformats.org/officeDocument/2006/relationships/image" Target="../media/image2230.png"/><Relationship Id="rId17" Type="http://schemas.openxmlformats.org/officeDocument/2006/relationships/image" Target="../media/image841.png"/><Relationship Id="rId2" Type="http://schemas.openxmlformats.org/officeDocument/2006/relationships/image" Target="../media/image1870.png"/><Relationship Id="rId16" Type="http://schemas.openxmlformats.org/officeDocument/2006/relationships/customXml" Target="../ink/ink8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1.png"/><Relationship Id="rId11" Type="http://schemas.openxmlformats.org/officeDocument/2006/relationships/image" Target="../media/image2150.png"/><Relationship Id="rId5" Type="http://schemas.openxmlformats.org/officeDocument/2006/relationships/image" Target="../media/image2070.png"/><Relationship Id="rId15" Type="http://schemas.openxmlformats.org/officeDocument/2006/relationships/image" Target="../media/image2290.png"/><Relationship Id="rId10" Type="http://schemas.openxmlformats.org/officeDocument/2006/relationships/image" Target="../media/image2420.png"/><Relationship Id="rId4" Type="http://schemas.openxmlformats.org/officeDocument/2006/relationships/image" Target="../media/image1890.png"/><Relationship Id="rId9" Type="http://schemas.openxmlformats.org/officeDocument/2006/relationships/image" Target="../media/image2140.png"/><Relationship Id="rId14" Type="http://schemas.openxmlformats.org/officeDocument/2006/relationships/image" Target="../media/image2460.png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37.xml"/><Relationship Id="rId21" Type="http://schemas.openxmlformats.org/officeDocument/2006/relationships/image" Target="../media/image852.png"/><Relationship Id="rId42" Type="http://schemas.openxmlformats.org/officeDocument/2006/relationships/customXml" Target="../ink/ink845.xml"/><Relationship Id="rId47" Type="http://schemas.openxmlformats.org/officeDocument/2006/relationships/image" Target="../media/image866.png"/><Relationship Id="rId63" Type="http://schemas.openxmlformats.org/officeDocument/2006/relationships/image" Target="../media/image874.png"/><Relationship Id="rId68" Type="http://schemas.openxmlformats.org/officeDocument/2006/relationships/customXml" Target="../ink/ink858.xml"/><Relationship Id="rId84" Type="http://schemas.openxmlformats.org/officeDocument/2006/relationships/customXml" Target="../ink/ink866.xml"/><Relationship Id="rId16" Type="http://schemas.openxmlformats.org/officeDocument/2006/relationships/customXml" Target="../ink/ink832.xml"/><Relationship Id="rId11" Type="http://schemas.openxmlformats.org/officeDocument/2006/relationships/image" Target="../media/image847.png"/><Relationship Id="rId32" Type="http://schemas.openxmlformats.org/officeDocument/2006/relationships/customXml" Target="../ink/ink840.xml"/><Relationship Id="rId37" Type="http://schemas.openxmlformats.org/officeDocument/2006/relationships/image" Target="../media/image861.png"/><Relationship Id="rId53" Type="http://schemas.openxmlformats.org/officeDocument/2006/relationships/image" Target="../media/image869.png"/><Relationship Id="rId58" Type="http://schemas.openxmlformats.org/officeDocument/2006/relationships/customXml" Target="../ink/ink853.xml"/><Relationship Id="rId74" Type="http://schemas.openxmlformats.org/officeDocument/2006/relationships/customXml" Target="../ink/ink861.xml"/><Relationship Id="rId79" Type="http://schemas.openxmlformats.org/officeDocument/2006/relationships/image" Target="../media/image883.png"/><Relationship Id="rId5" Type="http://schemas.openxmlformats.org/officeDocument/2006/relationships/image" Target="../media/image844.png"/><Relationship Id="rId19" Type="http://schemas.openxmlformats.org/officeDocument/2006/relationships/image" Target="../media/image851.png"/><Relationship Id="rId14" Type="http://schemas.openxmlformats.org/officeDocument/2006/relationships/customXml" Target="../ink/ink831.xml"/><Relationship Id="rId22" Type="http://schemas.openxmlformats.org/officeDocument/2006/relationships/customXml" Target="../ink/ink835.xml"/><Relationship Id="rId27" Type="http://schemas.openxmlformats.org/officeDocument/2006/relationships/image" Target="../media/image855.png"/><Relationship Id="rId30" Type="http://schemas.openxmlformats.org/officeDocument/2006/relationships/customXml" Target="../ink/ink839.xml"/><Relationship Id="rId35" Type="http://schemas.openxmlformats.org/officeDocument/2006/relationships/image" Target="../media/image859.png"/><Relationship Id="rId43" Type="http://schemas.openxmlformats.org/officeDocument/2006/relationships/image" Target="../media/image864.png"/><Relationship Id="rId48" Type="http://schemas.openxmlformats.org/officeDocument/2006/relationships/customXml" Target="../ink/ink848.xml"/><Relationship Id="rId56" Type="http://schemas.openxmlformats.org/officeDocument/2006/relationships/customXml" Target="../ink/ink852.xml"/><Relationship Id="rId64" Type="http://schemas.openxmlformats.org/officeDocument/2006/relationships/customXml" Target="../ink/ink856.xml"/><Relationship Id="rId69" Type="http://schemas.openxmlformats.org/officeDocument/2006/relationships/image" Target="../media/image877.png"/><Relationship Id="rId77" Type="http://schemas.openxmlformats.org/officeDocument/2006/relationships/image" Target="../media/image882.png"/><Relationship Id="rId8" Type="http://schemas.openxmlformats.org/officeDocument/2006/relationships/customXml" Target="../ink/ink828.xml"/><Relationship Id="rId51" Type="http://schemas.openxmlformats.org/officeDocument/2006/relationships/image" Target="../media/image868.png"/><Relationship Id="rId72" Type="http://schemas.openxmlformats.org/officeDocument/2006/relationships/customXml" Target="../ink/ink860.xml"/><Relationship Id="rId80" Type="http://schemas.openxmlformats.org/officeDocument/2006/relationships/customXml" Target="../ink/ink864.xml"/><Relationship Id="rId85" Type="http://schemas.openxmlformats.org/officeDocument/2006/relationships/image" Target="../media/image886.png"/><Relationship Id="rId3" Type="http://schemas.openxmlformats.org/officeDocument/2006/relationships/image" Target="../media/image843.png"/><Relationship Id="rId12" Type="http://schemas.openxmlformats.org/officeDocument/2006/relationships/customXml" Target="../ink/ink830.xml"/><Relationship Id="rId17" Type="http://schemas.openxmlformats.org/officeDocument/2006/relationships/image" Target="../media/image850.png"/><Relationship Id="rId25" Type="http://schemas.openxmlformats.org/officeDocument/2006/relationships/image" Target="../media/image854.png"/><Relationship Id="rId33" Type="http://schemas.openxmlformats.org/officeDocument/2006/relationships/image" Target="../media/image858.png"/><Relationship Id="rId38" Type="http://schemas.openxmlformats.org/officeDocument/2006/relationships/customXml" Target="../ink/ink843.xml"/><Relationship Id="rId46" Type="http://schemas.openxmlformats.org/officeDocument/2006/relationships/customXml" Target="../ink/ink847.xml"/><Relationship Id="rId59" Type="http://schemas.openxmlformats.org/officeDocument/2006/relationships/image" Target="../media/image872.png"/><Relationship Id="rId67" Type="http://schemas.openxmlformats.org/officeDocument/2006/relationships/image" Target="../media/image876.png"/><Relationship Id="rId20" Type="http://schemas.openxmlformats.org/officeDocument/2006/relationships/customXml" Target="../ink/ink834.xml"/><Relationship Id="rId41" Type="http://schemas.openxmlformats.org/officeDocument/2006/relationships/image" Target="../media/image863.png"/><Relationship Id="rId54" Type="http://schemas.openxmlformats.org/officeDocument/2006/relationships/customXml" Target="../ink/ink851.xml"/><Relationship Id="rId62" Type="http://schemas.openxmlformats.org/officeDocument/2006/relationships/customXml" Target="../ink/ink855.xml"/><Relationship Id="rId70" Type="http://schemas.openxmlformats.org/officeDocument/2006/relationships/customXml" Target="../ink/ink859.xml"/><Relationship Id="rId75" Type="http://schemas.openxmlformats.org/officeDocument/2006/relationships/image" Target="../media/image881.png"/><Relationship Id="rId83" Type="http://schemas.openxmlformats.org/officeDocument/2006/relationships/image" Target="../media/image88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27.xml"/><Relationship Id="rId15" Type="http://schemas.openxmlformats.org/officeDocument/2006/relationships/image" Target="../media/image849.png"/><Relationship Id="rId23" Type="http://schemas.openxmlformats.org/officeDocument/2006/relationships/image" Target="../media/image853.png"/><Relationship Id="rId28" Type="http://schemas.openxmlformats.org/officeDocument/2006/relationships/customXml" Target="../ink/ink838.xml"/><Relationship Id="rId36" Type="http://schemas.openxmlformats.org/officeDocument/2006/relationships/customXml" Target="../ink/ink842.xml"/><Relationship Id="rId49" Type="http://schemas.openxmlformats.org/officeDocument/2006/relationships/image" Target="../media/image867.png"/><Relationship Id="rId57" Type="http://schemas.openxmlformats.org/officeDocument/2006/relationships/image" Target="../media/image871.png"/><Relationship Id="rId10" Type="http://schemas.openxmlformats.org/officeDocument/2006/relationships/customXml" Target="../ink/ink829.xml"/><Relationship Id="rId31" Type="http://schemas.openxmlformats.org/officeDocument/2006/relationships/image" Target="../media/image857.png"/><Relationship Id="rId44" Type="http://schemas.openxmlformats.org/officeDocument/2006/relationships/customXml" Target="../ink/ink846.xml"/><Relationship Id="rId52" Type="http://schemas.openxmlformats.org/officeDocument/2006/relationships/customXml" Target="../ink/ink850.xml"/><Relationship Id="rId60" Type="http://schemas.openxmlformats.org/officeDocument/2006/relationships/customXml" Target="../ink/ink854.xml"/><Relationship Id="rId65" Type="http://schemas.openxmlformats.org/officeDocument/2006/relationships/image" Target="../media/image875.png"/><Relationship Id="rId73" Type="http://schemas.openxmlformats.org/officeDocument/2006/relationships/image" Target="../media/image879.png"/><Relationship Id="rId78" Type="http://schemas.openxmlformats.org/officeDocument/2006/relationships/customXml" Target="../ink/ink863.xml"/><Relationship Id="rId81" Type="http://schemas.openxmlformats.org/officeDocument/2006/relationships/image" Target="../media/image884.png"/><Relationship Id="rId86" Type="http://schemas.openxmlformats.org/officeDocument/2006/relationships/customXml" Target="../ink/ink867.xml"/><Relationship Id="rId4" Type="http://schemas.openxmlformats.org/officeDocument/2006/relationships/customXml" Target="../ink/ink826.xml"/><Relationship Id="rId9" Type="http://schemas.openxmlformats.org/officeDocument/2006/relationships/image" Target="../media/image846.png"/><Relationship Id="rId13" Type="http://schemas.openxmlformats.org/officeDocument/2006/relationships/image" Target="../media/image848.png"/><Relationship Id="rId18" Type="http://schemas.openxmlformats.org/officeDocument/2006/relationships/customXml" Target="../ink/ink833.xml"/><Relationship Id="rId39" Type="http://schemas.openxmlformats.org/officeDocument/2006/relationships/image" Target="../media/image862.png"/><Relationship Id="rId34" Type="http://schemas.openxmlformats.org/officeDocument/2006/relationships/customXml" Target="../ink/ink841.xml"/><Relationship Id="rId50" Type="http://schemas.openxmlformats.org/officeDocument/2006/relationships/customXml" Target="../ink/ink849.xml"/><Relationship Id="rId55" Type="http://schemas.openxmlformats.org/officeDocument/2006/relationships/image" Target="../media/image870.png"/><Relationship Id="rId76" Type="http://schemas.openxmlformats.org/officeDocument/2006/relationships/customXml" Target="../ink/ink862.xml"/><Relationship Id="rId7" Type="http://schemas.openxmlformats.org/officeDocument/2006/relationships/image" Target="../media/image845.png"/><Relationship Id="rId71" Type="http://schemas.openxmlformats.org/officeDocument/2006/relationships/image" Target="../media/image878.png"/><Relationship Id="rId2" Type="http://schemas.openxmlformats.org/officeDocument/2006/relationships/image" Target="../media/image842.png"/><Relationship Id="rId29" Type="http://schemas.openxmlformats.org/officeDocument/2006/relationships/image" Target="../media/image856.png"/><Relationship Id="rId24" Type="http://schemas.openxmlformats.org/officeDocument/2006/relationships/customXml" Target="../ink/ink836.xml"/><Relationship Id="rId40" Type="http://schemas.openxmlformats.org/officeDocument/2006/relationships/customXml" Target="../ink/ink844.xml"/><Relationship Id="rId45" Type="http://schemas.openxmlformats.org/officeDocument/2006/relationships/image" Target="../media/image865.png"/><Relationship Id="rId66" Type="http://schemas.openxmlformats.org/officeDocument/2006/relationships/customXml" Target="../ink/ink857.xml"/><Relationship Id="rId87" Type="http://schemas.openxmlformats.org/officeDocument/2006/relationships/image" Target="../media/image887.png"/><Relationship Id="rId61" Type="http://schemas.openxmlformats.org/officeDocument/2006/relationships/image" Target="../media/image873.png"/><Relationship Id="rId82" Type="http://schemas.openxmlformats.org/officeDocument/2006/relationships/customXml" Target="../ink/ink86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image" Target="../media/image24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8.png"/><Relationship Id="rId2" Type="http://schemas.openxmlformats.org/officeDocument/2006/relationships/image" Target="../media/image25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1.png"/><Relationship Id="rId5" Type="http://schemas.openxmlformats.org/officeDocument/2006/relationships/image" Target="../media/image889.png"/><Relationship Id="rId4" Type="http://schemas.openxmlformats.org/officeDocument/2006/relationships/image" Target="../media/image25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2.png"/><Relationship Id="rId2" Type="http://schemas.openxmlformats.org/officeDocument/2006/relationships/image" Target="../media/image2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3.png"/><Relationship Id="rId2" Type="http://schemas.openxmlformats.org/officeDocument/2006/relationships/image" Target="../media/image25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0.png"/><Relationship Id="rId2" Type="http://schemas.openxmlformats.org/officeDocument/2006/relationships/image" Target="../media/image8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5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10.png"/><Relationship Id="rId21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customXml" Target="../ink/ink5.xml"/><Relationship Id="rId17" Type="http://schemas.openxmlformats.org/officeDocument/2006/relationships/image" Target="../media/image17.png"/><Relationship Id="rId25" Type="http://schemas.openxmlformats.org/officeDocument/2006/relationships/image" Target="../media/image21.png"/><Relationship Id="rId2" Type="http://schemas.openxmlformats.org/officeDocument/2006/relationships/image" Target="../media/image9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4.png"/><Relationship Id="rId24" Type="http://schemas.openxmlformats.org/officeDocument/2006/relationships/customXml" Target="../ink/ink11.xml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18.png"/><Relationship Id="rId31" Type="http://schemas.openxmlformats.org/officeDocument/2006/relationships/image" Target="../media/image24.png"/><Relationship Id="rId4" Type="http://schemas.openxmlformats.org/officeDocument/2006/relationships/customXml" Target="../ink/ink1.xml"/><Relationship Id="rId9" Type="http://schemas.openxmlformats.org/officeDocument/2006/relationships/image" Target="../media/image13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2.png"/><Relationship Id="rId30" Type="http://schemas.openxmlformats.org/officeDocument/2006/relationships/customXml" Target="../ink/ink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2.png"/><Relationship Id="rId21" Type="http://schemas.openxmlformats.org/officeDocument/2006/relationships/image" Target="../media/image32.png"/><Relationship Id="rId42" Type="http://schemas.openxmlformats.org/officeDocument/2006/relationships/customXml" Target="../ink/ink33.xml"/><Relationship Id="rId63" Type="http://schemas.openxmlformats.org/officeDocument/2006/relationships/image" Target="../media/image53.png"/><Relationship Id="rId84" Type="http://schemas.openxmlformats.org/officeDocument/2006/relationships/customXml" Target="../ink/ink54.xml"/><Relationship Id="rId138" Type="http://schemas.openxmlformats.org/officeDocument/2006/relationships/customXml" Target="../ink/ink81.xml"/><Relationship Id="rId107" Type="http://schemas.openxmlformats.org/officeDocument/2006/relationships/image" Target="../media/image77.png"/><Relationship Id="rId11" Type="http://schemas.openxmlformats.org/officeDocument/2006/relationships/image" Target="../media/image27.png"/><Relationship Id="rId32" Type="http://schemas.openxmlformats.org/officeDocument/2006/relationships/customXml" Target="../ink/ink28.xml"/><Relationship Id="rId53" Type="http://schemas.openxmlformats.org/officeDocument/2006/relationships/image" Target="../media/image48.png"/><Relationship Id="rId74" Type="http://schemas.openxmlformats.org/officeDocument/2006/relationships/customXml" Target="../ink/ink49.xml"/><Relationship Id="rId128" Type="http://schemas.openxmlformats.org/officeDocument/2006/relationships/customXml" Target="../ink/ink76.xml"/><Relationship Id="rId149" Type="http://schemas.openxmlformats.org/officeDocument/2006/relationships/image" Target="../media/image98.png"/><Relationship Id="rId5" Type="http://schemas.openxmlformats.org/officeDocument/2006/relationships/image" Target="../media/image1410.png"/><Relationship Id="rId95" Type="http://schemas.openxmlformats.org/officeDocument/2006/relationships/image" Target="../media/image71.png"/><Relationship Id="rId22" Type="http://schemas.openxmlformats.org/officeDocument/2006/relationships/customXml" Target="../ink/ink23.xml"/><Relationship Id="rId27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customXml" Target="../ink/ink36.xml"/><Relationship Id="rId64" Type="http://schemas.openxmlformats.org/officeDocument/2006/relationships/customXml" Target="../ink/ink44.xml"/><Relationship Id="rId69" Type="http://schemas.openxmlformats.org/officeDocument/2006/relationships/image" Target="../media/image56.png"/><Relationship Id="rId113" Type="http://schemas.openxmlformats.org/officeDocument/2006/relationships/image" Target="../media/image80.png"/><Relationship Id="rId118" Type="http://schemas.openxmlformats.org/officeDocument/2006/relationships/customXml" Target="../ink/ink71.xml"/><Relationship Id="rId134" Type="http://schemas.openxmlformats.org/officeDocument/2006/relationships/customXml" Target="../ink/ink79.xml"/><Relationship Id="rId139" Type="http://schemas.openxmlformats.org/officeDocument/2006/relationships/image" Target="../media/image93.png"/><Relationship Id="rId80" Type="http://schemas.openxmlformats.org/officeDocument/2006/relationships/customXml" Target="../ink/ink52.xml"/><Relationship Id="rId85" Type="http://schemas.openxmlformats.org/officeDocument/2006/relationships/image" Target="../media/image65.png"/><Relationship Id="rId150" Type="http://schemas.openxmlformats.org/officeDocument/2006/relationships/customXml" Target="../ink/ink87.xml"/><Relationship Id="rId12" Type="http://schemas.openxmlformats.org/officeDocument/2006/relationships/customXml" Target="../ink/ink18.xml"/><Relationship Id="rId17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customXml" Target="../ink/ink31.xml"/><Relationship Id="rId59" Type="http://schemas.openxmlformats.org/officeDocument/2006/relationships/image" Target="../media/image51.png"/><Relationship Id="rId103" Type="http://schemas.openxmlformats.org/officeDocument/2006/relationships/image" Target="../media/image75.png"/><Relationship Id="rId108" Type="http://schemas.openxmlformats.org/officeDocument/2006/relationships/customXml" Target="../ink/ink66.xml"/><Relationship Id="rId124" Type="http://schemas.openxmlformats.org/officeDocument/2006/relationships/customXml" Target="../ink/ink74.xml"/><Relationship Id="rId129" Type="http://schemas.openxmlformats.org/officeDocument/2006/relationships/image" Target="../media/image88.png"/><Relationship Id="rId54" Type="http://schemas.openxmlformats.org/officeDocument/2006/relationships/customXml" Target="../ink/ink39.xml"/><Relationship Id="rId70" Type="http://schemas.openxmlformats.org/officeDocument/2006/relationships/customXml" Target="../ink/ink47.xml"/><Relationship Id="rId75" Type="http://schemas.openxmlformats.org/officeDocument/2006/relationships/image" Target="../media/image59.png"/><Relationship Id="rId91" Type="http://schemas.openxmlformats.org/officeDocument/2006/relationships/image" Target="../media/image68.png"/><Relationship Id="rId96" Type="http://schemas.openxmlformats.org/officeDocument/2006/relationships/customXml" Target="../ink/ink60.xml"/><Relationship Id="rId140" Type="http://schemas.openxmlformats.org/officeDocument/2006/relationships/customXml" Target="../ink/ink82.xml"/><Relationship Id="rId145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23" Type="http://schemas.openxmlformats.org/officeDocument/2006/relationships/image" Target="../media/image33.png"/><Relationship Id="rId28" Type="http://schemas.openxmlformats.org/officeDocument/2006/relationships/customXml" Target="../ink/ink26.xml"/><Relationship Id="rId49" Type="http://schemas.openxmlformats.org/officeDocument/2006/relationships/image" Target="../media/image46.png"/><Relationship Id="rId114" Type="http://schemas.openxmlformats.org/officeDocument/2006/relationships/customXml" Target="../ink/ink69.xml"/><Relationship Id="rId119" Type="http://schemas.openxmlformats.org/officeDocument/2006/relationships/image" Target="../media/image83.png"/><Relationship Id="rId44" Type="http://schemas.openxmlformats.org/officeDocument/2006/relationships/customXml" Target="../ink/ink34.xml"/><Relationship Id="rId60" Type="http://schemas.openxmlformats.org/officeDocument/2006/relationships/customXml" Target="../ink/ink42.xml"/><Relationship Id="rId65" Type="http://schemas.openxmlformats.org/officeDocument/2006/relationships/image" Target="../media/image54.png"/><Relationship Id="rId81" Type="http://schemas.openxmlformats.org/officeDocument/2006/relationships/image" Target="../media/image63.png"/><Relationship Id="rId86" Type="http://schemas.openxmlformats.org/officeDocument/2006/relationships/customXml" Target="../ink/ink55.xml"/><Relationship Id="rId130" Type="http://schemas.openxmlformats.org/officeDocument/2006/relationships/customXml" Target="../ink/ink77.xml"/><Relationship Id="rId135" Type="http://schemas.openxmlformats.org/officeDocument/2006/relationships/image" Target="../media/image91.png"/><Relationship Id="rId151" Type="http://schemas.openxmlformats.org/officeDocument/2006/relationships/image" Target="../media/image99.png"/><Relationship Id="rId13" Type="http://schemas.openxmlformats.org/officeDocument/2006/relationships/image" Target="../media/image28.png"/><Relationship Id="rId18" Type="http://schemas.openxmlformats.org/officeDocument/2006/relationships/customXml" Target="../ink/ink21.xml"/><Relationship Id="rId39" Type="http://schemas.openxmlformats.org/officeDocument/2006/relationships/image" Target="../media/image41.png"/><Relationship Id="rId109" Type="http://schemas.openxmlformats.org/officeDocument/2006/relationships/image" Target="../media/image78.png"/><Relationship Id="rId34" Type="http://schemas.openxmlformats.org/officeDocument/2006/relationships/customXml" Target="../ink/ink29.xml"/><Relationship Id="rId50" Type="http://schemas.openxmlformats.org/officeDocument/2006/relationships/customXml" Target="../ink/ink37.xml"/><Relationship Id="rId55" Type="http://schemas.openxmlformats.org/officeDocument/2006/relationships/image" Target="../media/image49.png"/><Relationship Id="rId76" Type="http://schemas.openxmlformats.org/officeDocument/2006/relationships/customXml" Target="../ink/ink50.xml"/><Relationship Id="rId97" Type="http://schemas.openxmlformats.org/officeDocument/2006/relationships/image" Target="../media/image72.png"/><Relationship Id="rId104" Type="http://schemas.openxmlformats.org/officeDocument/2006/relationships/customXml" Target="../ink/ink64.xml"/><Relationship Id="rId120" Type="http://schemas.openxmlformats.org/officeDocument/2006/relationships/customXml" Target="../ink/ink72.xml"/><Relationship Id="rId125" Type="http://schemas.openxmlformats.org/officeDocument/2006/relationships/image" Target="../media/image86.png"/><Relationship Id="rId141" Type="http://schemas.openxmlformats.org/officeDocument/2006/relationships/image" Target="../media/image94.png"/><Relationship Id="rId146" Type="http://schemas.openxmlformats.org/officeDocument/2006/relationships/customXml" Target="../ink/ink85.xml"/><Relationship Id="rId7" Type="http://schemas.openxmlformats.org/officeDocument/2006/relationships/image" Target="../media/image25.png"/><Relationship Id="rId71" Type="http://schemas.openxmlformats.org/officeDocument/2006/relationships/image" Target="../media/image57.png"/><Relationship Id="rId92" Type="http://schemas.openxmlformats.org/officeDocument/2006/relationships/customXml" Target="../ink/ink58.xml"/><Relationship Id="rId2" Type="http://schemas.openxmlformats.org/officeDocument/2006/relationships/image" Target="../media/image1110.png"/><Relationship Id="rId29" Type="http://schemas.openxmlformats.org/officeDocument/2006/relationships/image" Target="../media/image36.png"/><Relationship Id="rId24" Type="http://schemas.openxmlformats.org/officeDocument/2006/relationships/customXml" Target="../ink/ink24.xml"/><Relationship Id="rId40" Type="http://schemas.openxmlformats.org/officeDocument/2006/relationships/customXml" Target="../ink/ink32.xml"/><Relationship Id="rId45" Type="http://schemas.openxmlformats.org/officeDocument/2006/relationships/image" Target="../media/image44.png"/><Relationship Id="rId66" Type="http://schemas.openxmlformats.org/officeDocument/2006/relationships/customXml" Target="../ink/ink45.xml"/><Relationship Id="rId87" Type="http://schemas.openxmlformats.org/officeDocument/2006/relationships/image" Target="../media/image66.png"/><Relationship Id="rId110" Type="http://schemas.openxmlformats.org/officeDocument/2006/relationships/customXml" Target="../ink/ink67.xml"/><Relationship Id="rId115" Type="http://schemas.openxmlformats.org/officeDocument/2006/relationships/image" Target="../media/image81.png"/><Relationship Id="rId131" Type="http://schemas.openxmlformats.org/officeDocument/2006/relationships/image" Target="../media/image89.png"/><Relationship Id="rId136" Type="http://schemas.openxmlformats.org/officeDocument/2006/relationships/customXml" Target="../ink/ink80.xml"/><Relationship Id="rId61" Type="http://schemas.openxmlformats.org/officeDocument/2006/relationships/image" Target="../media/image52.png"/><Relationship Id="rId82" Type="http://schemas.openxmlformats.org/officeDocument/2006/relationships/customXml" Target="../ink/ink53.xml"/><Relationship Id="rId152" Type="http://schemas.openxmlformats.org/officeDocument/2006/relationships/customXml" Target="../ink/ink88.xml"/><Relationship Id="rId19" Type="http://schemas.openxmlformats.org/officeDocument/2006/relationships/image" Target="../media/image31.png"/><Relationship Id="rId14" Type="http://schemas.openxmlformats.org/officeDocument/2006/relationships/customXml" Target="../ink/ink19.xml"/><Relationship Id="rId30" Type="http://schemas.openxmlformats.org/officeDocument/2006/relationships/customXml" Target="../ink/ink27.xml"/><Relationship Id="rId35" Type="http://schemas.openxmlformats.org/officeDocument/2006/relationships/image" Target="../media/image39.png"/><Relationship Id="rId56" Type="http://schemas.openxmlformats.org/officeDocument/2006/relationships/customXml" Target="../ink/ink40.xml"/><Relationship Id="rId77" Type="http://schemas.openxmlformats.org/officeDocument/2006/relationships/image" Target="../media/image61.png"/><Relationship Id="rId100" Type="http://schemas.openxmlformats.org/officeDocument/2006/relationships/customXml" Target="../ink/ink62.xml"/><Relationship Id="rId105" Type="http://schemas.openxmlformats.org/officeDocument/2006/relationships/image" Target="../media/image76.png"/><Relationship Id="rId126" Type="http://schemas.openxmlformats.org/officeDocument/2006/relationships/customXml" Target="../ink/ink75.xml"/><Relationship Id="rId147" Type="http://schemas.openxmlformats.org/officeDocument/2006/relationships/image" Target="../media/image97.png"/><Relationship Id="rId8" Type="http://schemas.openxmlformats.org/officeDocument/2006/relationships/customXml" Target="../ink/ink16.xml"/><Relationship Id="rId51" Type="http://schemas.openxmlformats.org/officeDocument/2006/relationships/image" Target="../media/image47.png"/><Relationship Id="rId72" Type="http://schemas.openxmlformats.org/officeDocument/2006/relationships/customXml" Target="../ink/ink48.xml"/><Relationship Id="rId93" Type="http://schemas.openxmlformats.org/officeDocument/2006/relationships/image" Target="../media/image69.png"/><Relationship Id="rId98" Type="http://schemas.openxmlformats.org/officeDocument/2006/relationships/customXml" Target="../ink/ink61.xml"/><Relationship Id="rId121" Type="http://schemas.openxmlformats.org/officeDocument/2006/relationships/image" Target="../media/image84.png"/><Relationship Id="rId142" Type="http://schemas.openxmlformats.org/officeDocument/2006/relationships/customXml" Target="../ink/ink83.xml"/><Relationship Id="rId3" Type="http://schemas.openxmlformats.org/officeDocument/2006/relationships/image" Target="../media/image1211.png"/><Relationship Id="rId25" Type="http://schemas.openxmlformats.org/officeDocument/2006/relationships/image" Target="../media/image34.png"/><Relationship Id="rId46" Type="http://schemas.openxmlformats.org/officeDocument/2006/relationships/customXml" Target="../ink/ink35.xml"/><Relationship Id="rId67" Type="http://schemas.openxmlformats.org/officeDocument/2006/relationships/image" Target="../media/image55.png"/><Relationship Id="rId116" Type="http://schemas.openxmlformats.org/officeDocument/2006/relationships/customXml" Target="../ink/ink70.xml"/><Relationship Id="rId137" Type="http://schemas.openxmlformats.org/officeDocument/2006/relationships/image" Target="../media/image92.png"/><Relationship Id="rId20" Type="http://schemas.openxmlformats.org/officeDocument/2006/relationships/customXml" Target="../ink/ink22.xml"/><Relationship Id="rId41" Type="http://schemas.openxmlformats.org/officeDocument/2006/relationships/image" Target="../media/image42.png"/><Relationship Id="rId62" Type="http://schemas.openxmlformats.org/officeDocument/2006/relationships/customXml" Target="../ink/ink43.xml"/><Relationship Id="rId83" Type="http://schemas.openxmlformats.org/officeDocument/2006/relationships/image" Target="../media/image64.png"/><Relationship Id="rId88" Type="http://schemas.openxmlformats.org/officeDocument/2006/relationships/customXml" Target="../ink/ink56.xml"/><Relationship Id="rId111" Type="http://schemas.openxmlformats.org/officeDocument/2006/relationships/image" Target="../media/image79.png"/><Relationship Id="rId132" Type="http://schemas.openxmlformats.org/officeDocument/2006/relationships/customXml" Target="../ink/ink78.xml"/><Relationship Id="rId153" Type="http://schemas.openxmlformats.org/officeDocument/2006/relationships/image" Target="../media/image100.png"/><Relationship Id="rId15" Type="http://schemas.openxmlformats.org/officeDocument/2006/relationships/image" Target="../media/image29.png"/><Relationship Id="rId36" Type="http://schemas.openxmlformats.org/officeDocument/2006/relationships/customXml" Target="../ink/ink30.xml"/><Relationship Id="rId57" Type="http://schemas.openxmlformats.org/officeDocument/2006/relationships/image" Target="../media/image50.png"/><Relationship Id="rId106" Type="http://schemas.openxmlformats.org/officeDocument/2006/relationships/customXml" Target="../ink/ink65.xml"/><Relationship Id="rId127" Type="http://schemas.openxmlformats.org/officeDocument/2006/relationships/image" Target="../media/image87.png"/><Relationship Id="rId10" Type="http://schemas.openxmlformats.org/officeDocument/2006/relationships/customXml" Target="../ink/ink17.xml"/><Relationship Id="rId31" Type="http://schemas.openxmlformats.org/officeDocument/2006/relationships/image" Target="../media/image37.png"/><Relationship Id="rId52" Type="http://schemas.openxmlformats.org/officeDocument/2006/relationships/customXml" Target="../ink/ink38.xml"/><Relationship Id="rId73" Type="http://schemas.openxmlformats.org/officeDocument/2006/relationships/image" Target="../media/image58.png"/><Relationship Id="rId78" Type="http://schemas.openxmlformats.org/officeDocument/2006/relationships/customXml" Target="../ink/ink51.xml"/><Relationship Id="rId94" Type="http://schemas.openxmlformats.org/officeDocument/2006/relationships/customXml" Target="../ink/ink59.xml"/><Relationship Id="rId99" Type="http://schemas.openxmlformats.org/officeDocument/2006/relationships/image" Target="../media/image73.png"/><Relationship Id="rId101" Type="http://schemas.openxmlformats.org/officeDocument/2006/relationships/image" Target="../media/image74.png"/><Relationship Id="rId122" Type="http://schemas.openxmlformats.org/officeDocument/2006/relationships/customXml" Target="../ink/ink73.xml"/><Relationship Id="rId143" Type="http://schemas.openxmlformats.org/officeDocument/2006/relationships/image" Target="../media/image95.png"/><Relationship Id="rId148" Type="http://schemas.openxmlformats.org/officeDocument/2006/relationships/customXml" Target="../ink/ink86.xml"/><Relationship Id="rId4" Type="http://schemas.openxmlformats.org/officeDocument/2006/relationships/image" Target="../media/image1310.png"/><Relationship Id="rId9" Type="http://schemas.openxmlformats.org/officeDocument/2006/relationships/image" Target="../media/image26.png"/><Relationship Id="rId26" Type="http://schemas.openxmlformats.org/officeDocument/2006/relationships/customXml" Target="../ink/ink25.xml"/><Relationship Id="rId47" Type="http://schemas.openxmlformats.org/officeDocument/2006/relationships/image" Target="../media/image45.png"/><Relationship Id="rId68" Type="http://schemas.openxmlformats.org/officeDocument/2006/relationships/customXml" Target="../ink/ink46.xml"/><Relationship Id="rId89" Type="http://schemas.openxmlformats.org/officeDocument/2006/relationships/image" Target="../media/image67.png"/><Relationship Id="rId112" Type="http://schemas.openxmlformats.org/officeDocument/2006/relationships/customXml" Target="../ink/ink68.xml"/><Relationship Id="rId133" Type="http://schemas.openxmlformats.org/officeDocument/2006/relationships/image" Target="../media/image90.png"/><Relationship Id="rId16" Type="http://schemas.openxmlformats.org/officeDocument/2006/relationships/customXml" Target="../ink/ink20.xml"/><Relationship Id="rId37" Type="http://schemas.openxmlformats.org/officeDocument/2006/relationships/image" Target="../media/image40.png"/><Relationship Id="rId58" Type="http://schemas.openxmlformats.org/officeDocument/2006/relationships/customXml" Target="../ink/ink41.xml"/><Relationship Id="rId79" Type="http://schemas.openxmlformats.org/officeDocument/2006/relationships/image" Target="../media/image62.png"/><Relationship Id="rId102" Type="http://schemas.openxmlformats.org/officeDocument/2006/relationships/customXml" Target="../ink/ink63.xml"/><Relationship Id="rId123" Type="http://schemas.openxmlformats.org/officeDocument/2006/relationships/image" Target="../media/image85.png"/><Relationship Id="rId144" Type="http://schemas.openxmlformats.org/officeDocument/2006/relationships/customXml" Target="../ink/ink84.xml"/><Relationship Id="rId90" Type="http://schemas.openxmlformats.org/officeDocument/2006/relationships/customXml" Target="../ink/ink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image" Target="../media/image15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BB7DE-E7E0-4B4A-8ECB-D667B0ECFF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Sliced optimal partial transport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753183-FB94-48A7-9D6A-6FD28AE908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Yikun Bai &amp; Dr. Soheil Kolouri</a:t>
            </a:r>
          </a:p>
          <a:p>
            <a:r>
              <a:rPr lang="en-US" dirty="0"/>
              <a:t>Vanderbilt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ADA66-DD2A-442A-956A-FB890D73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85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23445-C2A0-4AEB-8158-EE72C099B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110410" cy="612169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Generalization of OPT: Unbalanced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A272A3-3495-4BB4-BEBE-D41A211FFA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156705"/>
                <a:ext cx="10763551" cy="552809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Optimal entropic transport problem (OET) (</a:t>
                </a:r>
                <a:r>
                  <a:rPr lang="en-US" b="1" dirty="0" err="1"/>
                  <a:t>Liero</a:t>
                </a:r>
                <a:r>
                  <a:rPr lang="en-US" b="1" dirty="0"/>
                  <a:t>, Mielke, and </a:t>
                </a:r>
                <a:r>
                  <a:rPr lang="en-US" b="1" dirty="0" err="1"/>
                  <a:t>Savaré</a:t>
                </a:r>
                <a:r>
                  <a:rPr lang="en-US" b="1" dirty="0"/>
                  <a:t> 2018):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ℱ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#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ℱ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#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where </a:t>
                </a:r>
              </a:p>
              <a:p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dirty="0"/>
                  <a:t> is called relative entropy/f-divergence, and defined as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nary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dirty="0"/>
                  <a:t> 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called entropy function, which satisfies some regular conditions (e.g. convex, </a:t>
                </a:r>
                <a:r>
                  <a:rPr lang="en-US" dirty="0" err="1"/>
                  <a:t>l.s.c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etc</a:t>
                </a:r>
                <a:r>
                  <a:rPr lang="en-US" dirty="0"/>
                  <a:t>).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US" dirty="0"/>
                  <a:t> is the Lebesgue decomposition.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A272A3-3495-4BB4-BEBE-D41A211FFA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156705"/>
                <a:ext cx="10763551" cy="5528091"/>
              </a:xfrm>
              <a:blipFill>
                <a:blip r:embed="rId2"/>
                <a:stretch>
                  <a:fillRect l="-1020" t="-2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E5B23-2787-432A-81E5-71EA69AD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20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D38D-9144-40E9-89E0-869C797D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28162" cy="515408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 between OET and OPT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D00342-CA0E-4449-9B3F-7F492ADD9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5720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total variation, the OET problem becomes: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#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𝑇𝑉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#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𝑇𝑉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As we discussed before, we can further restrict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. Then the above formulation is equivalent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D00342-CA0E-4449-9B3F-7F492ADD9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5720"/>
                <a:ext cx="10515600" cy="4351338"/>
              </a:xfrm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C0538-545E-4119-9F7C-1940613F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53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4D73-E96B-4996-AA52-6A926ACF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6018"/>
          </a:xfrm>
        </p:spPr>
        <p:txBody>
          <a:bodyPr/>
          <a:lstStyle/>
          <a:p>
            <a:r>
              <a:rPr lang="en-US" dirty="0"/>
              <a:t>Generalization of OPT: Unbalanced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FE4FC8-CB4A-4045-A617-4011A6A4C2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1144"/>
                <a:ext cx="10515600" cy="501581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b="1" dirty="0"/>
                  <a:t>Dynamic Kantorovich </a:t>
                </a:r>
                <a:r>
                  <a:rPr lang="en-US" dirty="0"/>
                  <a:t>formulations (</a:t>
                </a:r>
                <a:r>
                  <a:rPr lang="en-US" dirty="0" err="1"/>
                  <a:t>Chizat</a:t>
                </a:r>
                <a:r>
                  <a:rPr lang="en-US" dirty="0"/>
                  <a:t> et al. 2019)</a:t>
                </a:r>
                <a:r>
                  <a:rPr lang="en-US" b="1" dirty="0"/>
                  <a:t>: 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lim>
                        </m:limLow>
                      </m:fName>
                      <m:e>
                        <m:nary>
                          <m:naryPr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𝑑𝐿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</m:e>
                    </m:func>
                  </m:oMath>
                </a14:m>
                <a:r>
                  <a:rPr lang="en-US" dirty="0"/>
                  <a:t>, where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0,∞</m:t>
                        </m:r>
                      </m:e>
                    </m:d>
                  </m:oMath>
                </a14:m>
                <a:r>
                  <a:rPr lang="en-US" dirty="0"/>
                  <a:t> is called infinitesimal cost function, which is, </a:t>
                </a:r>
                <a:r>
                  <a:rPr lang="en-US" dirty="0" err="1"/>
                  <a:t>l.s.c</a:t>
                </a:r>
                <a:r>
                  <a:rPr lang="en-US" dirty="0"/>
                  <a:t>., convex, positively 1-homogeneous;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ℳ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dirty="0"/>
                  <a:t> and satisfies the continuity equation (in the distribution sense):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the reference measure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. Because of the homogeneous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does not affect the problem.</a:t>
                </a:r>
              </a:p>
              <a:p>
                <a:r>
                  <a:rPr lang="en-US" dirty="0"/>
                  <a:t>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+∞⋅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≠0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dirty="0"/>
                  <a:t> where the ground cost is defined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</m:d>
                  </m:oMath>
                </a14:m>
                <a:r>
                  <a:rPr lang="en-US" dirty="0"/>
                  <a:t>.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FE4FC8-CB4A-4045-A617-4011A6A4C2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1144"/>
                <a:ext cx="10515600" cy="5015819"/>
              </a:xfrm>
              <a:blipFill>
                <a:blip r:embed="rId2"/>
                <a:stretch>
                  <a:fillRect l="-1043" t="-1823" r="-1043" b="-1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CB49-BCBE-4F13-B782-080C4182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26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83FE5-5FC5-483F-8655-945FCAC8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/>
          <a:lstStyle/>
          <a:p>
            <a:r>
              <a:rPr lang="en-US" dirty="0"/>
              <a:t>Relation between DK and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A9E10C-6F0D-4F9E-B33F-F1FE84146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362" y="1151468"/>
                <a:ext cx="10515600" cy="502549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When in DK problem, infinitesimal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defined as: 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↦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+∞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and in OPT, the ground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, then we have 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𝑂𝑃𝑇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A9E10C-6F0D-4F9E-B33F-F1FE84146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362" y="1151468"/>
                <a:ext cx="10515600" cy="5025495"/>
              </a:xfrm>
              <a:blipFill>
                <a:blip r:embed="rId2"/>
                <a:stretch>
                  <a:fillRect l="-1217" t="-2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FB2FF-CDA1-4B05-AE05-5FDB4576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8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116A9-9601-40A2-80FE-1CAD18138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71667" cy="679904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Generalization of OPT: Unbalanced 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3C819-7DD2-4343-A539-E0FB98CEC2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5030"/>
                <a:ext cx="10515600" cy="531132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Static Kantorovich Formulation (</a:t>
                </a:r>
                <a:r>
                  <a:rPr lang="en-US" dirty="0" err="1"/>
                  <a:t>Chizat</a:t>
                </a:r>
                <a:r>
                  <a:rPr lang="en-US" dirty="0"/>
                  <a:t> et al. 2019):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/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𝑑𝐿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𝑑𝐿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 err="1"/>
                  <a:t>s.t.</a:t>
                </a:r>
                <a:r>
                  <a:rPr lang="en-US" b="0" dirty="0"/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0" dirty="0"/>
                  <a:t> satisfies semi-coupling,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b="0" dirty="0"/>
                  <a:t>.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b="0" dirty="0"/>
                  <a:t> is called cost function, which is </a:t>
                </a:r>
                <a:r>
                  <a:rPr lang="en-US" b="0" dirty="0" err="1"/>
                  <a:t>l.s.c</a:t>
                </a:r>
                <a:r>
                  <a:rPr lang="en-US" b="0" dirty="0"/>
                  <a:t>, 1-homogeneous with respect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den>
                    </m:f>
                  </m:oMath>
                </a14:m>
                <a:r>
                  <a:rPr lang="en-US" b="0" dirty="0"/>
                  <a:t> and sublinear.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/>
                  <a:t> is the reference measure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/>
                  <a:t>.</a:t>
                </a:r>
                <a:br>
                  <a:rPr lang="en-US" b="0" dirty="0"/>
                </a:br>
                <a:r>
                  <a:rPr lang="en-US" b="0" dirty="0"/>
                  <a:t>Because of the 1-homogeneousity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b="0" dirty="0"/>
                  <a:t>,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/>
                  <a:t> does not affect the problem. </a:t>
                </a:r>
              </a:p>
              <a:p>
                <a:r>
                  <a:rPr lang="en-US" dirty="0"/>
                  <a:t>E.g.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+∞⋅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, then</a:t>
                </a:r>
              </a:p>
              <a:p>
                <a:pPr marL="0" indent="0">
                  <a:buNone/>
                </a:pP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3C819-7DD2-4343-A539-E0FB98CEC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5030"/>
                <a:ext cx="10515600" cy="5311320"/>
              </a:xfrm>
              <a:blipFill>
                <a:blip r:embed="rId2"/>
                <a:stretch>
                  <a:fillRect l="-1086" t="-26253" b="-1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C5722-C4D2-4F30-8661-90D2A46B2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03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9A3B-3D8E-4C89-8806-25E1F2932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52276" cy="757313"/>
          </a:xfrm>
        </p:spPr>
        <p:txBody>
          <a:bodyPr/>
          <a:lstStyle/>
          <a:p>
            <a:r>
              <a:rPr lang="en-US" dirty="0"/>
              <a:t>Relation between SK and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D38BE-4961-4242-8752-CA8CA09647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22438"/>
                <a:ext cx="10570029" cy="50545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SK, when the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US" dirty="0"/>
                  <a:t> in SK is defined as: 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𝑑𝐿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𝑑𝐿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and the ground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in OPT is defined as 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D38BE-4961-4242-8752-CA8CA09647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22438"/>
                <a:ext cx="10570029" cy="5054525"/>
              </a:xfrm>
              <a:blipFill>
                <a:blip r:embed="rId2"/>
                <a:stretch>
                  <a:fillRect l="-1153" t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CF0B5-3A9B-428B-8199-17921ADF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58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9F70-D218-4CAC-899F-FC9C84A8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8448" cy="699256"/>
          </a:xfrm>
        </p:spPr>
        <p:txBody>
          <a:bodyPr/>
          <a:lstStyle/>
          <a:p>
            <a:r>
              <a:rPr lang="en-US" dirty="0"/>
              <a:t>Relation of OT and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AD4BB7-64AA-412A-9173-0F7E2BA0B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982133"/>
                <a:ext cx="10884409" cy="569298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trivial relation:</a:t>
                </a:r>
                <a:br>
                  <a:rPr lang="en-US" dirty="0"/>
                </a:b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dirty="0"/>
                  <a:t> if any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By (</a:t>
                </a:r>
                <a:r>
                  <a:rPr lang="en-US" dirty="0" err="1"/>
                  <a:t>Caffarelli</a:t>
                </a:r>
                <a:r>
                  <a:rPr lang="en-US" dirty="0"/>
                  <a:t> and McCann, 2010): Attach an isolated point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acc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and define extended cost function 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extended measures: 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acc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r>
                  <a:rPr lang="en-US" dirty="0"/>
                  <a:t>A bijection between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:0≤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defined as 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acc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acc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</m:acc>
                          </m:e>
                        </m:d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 one can show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𝑂𝑃𝑇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AD4BB7-64AA-412A-9173-0F7E2BA0B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982133"/>
                <a:ext cx="10884409" cy="5692987"/>
              </a:xfrm>
              <a:blipFill>
                <a:blip r:embed="rId2"/>
                <a:stretch>
                  <a:fillRect l="-1120" t="-2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C134B-D47D-4C3F-A85A-7B4F4CD21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48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A8E21-F241-444B-83DE-F629D3DC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8239"/>
            <a:ext cx="10430256" cy="622427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properties of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A50CF-C86C-4AB9-8853-7D81DC8D1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6864" y="740665"/>
                <a:ext cx="10183368" cy="346061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Monotonicity of optimal plan. </a:t>
                </a:r>
                <a:br>
                  <a:rPr lang="en-US" dirty="0"/>
                </a:b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optimal for OPT problem,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satisfies the c-monotonicity: 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𝑆𝑢𝑝𝑝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 for any permutation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space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convex increasing, then the condition is equivalent to: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𝑆𝑢𝑝𝑝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then</a:t>
                </a:r>
              </a:p>
              <a:p>
                <a:pPr marL="0" indent="0">
                  <a:buNone/>
                </a:pPr>
                <a:r>
                  <a:rPr lang="en-US" dirty="0"/>
                  <a:t>   [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] or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]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A50CF-C86C-4AB9-8853-7D81DC8D1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6864" y="740665"/>
                <a:ext cx="10183368" cy="3460613"/>
              </a:xfrm>
              <a:blipFill>
                <a:blip r:embed="rId2"/>
                <a:stretch>
                  <a:fillRect l="-898" t="-2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97D939-9654-4F81-9745-E067E4C2E34B}"/>
              </a:ext>
            </a:extLst>
          </p:cNvPr>
          <p:cNvCxnSpPr>
            <a:cxnSpLocks/>
          </p:cNvCxnSpPr>
          <p:nvPr/>
        </p:nvCxnSpPr>
        <p:spPr>
          <a:xfrm>
            <a:off x="1728216" y="5404104"/>
            <a:ext cx="4215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3302D2-17CE-4471-BFF5-B1A59EBC1753}"/>
              </a:ext>
            </a:extLst>
          </p:cNvPr>
          <p:cNvCxnSpPr>
            <a:cxnSpLocks/>
          </p:cNvCxnSpPr>
          <p:nvPr/>
        </p:nvCxnSpPr>
        <p:spPr>
          <a:xfrm flipV="1">
            <a:off x="1728216" y="6268211"/>
            <a:ext cx="4215384" cy="22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ACB1C57-EF41-4FE1-A0E0-A4F0572232C2}"/>
              </a:ext>
            </a:extLst>
          </p:cNvPr>
          <p:cNvSpPr/>
          <p:nvPr/>
        </p:nvSpPr>
        <p:spPr>
          <a:xfrm>
            <a:off x="2327148" y="535838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3B7E52-DCC4-46D5-80C3-6138DE61AA96}"/>
              </a:ext>
            </a:extLst>
          </p:cNvPr>
          <p:cNvSpPr/>
          <p:nvPr/>
        </p:nvSpPr>
        <p:spPr>
          <a:xfrm>
            <a:off x="3232404" y="535838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174CD4-25E6-4015-BA45-8DD404C3DDF7}"/>
              </a:ext>
            </a:extLst>
          </p:cNvPr>
          <p:cNvSpPr/>
          <p:nvPr/>
        </p:nvSpPr>
        <p:spPr>
          <a:xfrm>
            <a:off x="4256532" y="535838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B6D868-2104-47C8-A963-A58D8EBC60CA}"/>
              </a:ext>
            </a:extLst>
          </p:cNvPr>
          <p:cNvSpPr/>
          <p:nvPr/>
        </p:nvSpPr>
        <p:spPr>
          <a:xfrm>
            <a:off x="2746248" y="626821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18E2BE-FFAE-44A3-93D1-704A3191F4C6}"/>
              </a:ext>
            </a:extLst>
          </p:cNvPr>
          <p:cNvSpPr/>
          <p:nvPr/>
        </p:nvSpPr>
        <p:spPr>
          <a:xfrm>
            <a:off x="3764280" y="6291071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5BB17B-61FE-4CEC-84C3-5FBC9A24DD1D}"/>
              </a:ext>
            </a:extLst>
          </p:cNvPr>
          <p:cNvSpPr/>
          <p:nvPr/>
        </p:nvSpPr>
        <p:spPr>
          <a:xfrm>
            <a:off x="4879848" y="624535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6497FA-9A50-4970-8B20-F228C94BAC05}"/>
              </a:ext>
            </a:extLst>
          </p:cNvPr>
          <p:cNvCxnSpPr>
            <a:cxnSpLocks/>
            <a:stCxn id="7" idx="5"/>
            <a:endCxn id="10" idx="0"/>
          </p:cNvCxnSpPr>
          <p:nvPr/>
        </p:nvCxnSpPr>
        <p:spPr>
          <a:xfrm>
            <a:off x="2401294" y="5397409"/>
            <a:ext cx="388388" cy="87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21A951-391F-461F-AA6F-CBF574AA9BFA}"/>
              </a:ext>
            </a:extLst>
          </p:cNvPr>
          <p:cNvCxnSpPr>
            <a:cxnSpLocks/>
          </p:cNvCxnSpPr>
          <p:nvPr/>
        </p:nvCxnSpPr>
        <p:spPr>
          <a:xfrm>
            <a:off x="3265932" y="5404103"/>
            <a:ext cx="528066" cy="85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3ED963F-4535-4AAE-8353-899A4AFDAB6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309110" y="5415534"/>
            <a:ext cx="583460" cy="836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CEBF9A-F42B-4969-8B7F-C9174DD69283}"/>
                  </a:ext>
                </a:extLst>
              </p:cNvPr>
              <p:cNvSpPr txBox="1"/>
              <p:nvPr/>
            </p:nvSpPr>
            <p:spPr>
              <a:xfrm>
                <a:off x="1860804" y="5074527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CEBF9A-F42B-4969-8B7F-C9174DD69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804" y="5074527"/>
                <a:ext cx="207621" cy="276999"/>
              </a:xfrm>
              <a:prstGeom prst="rect">
                <a:avLst/>
              </a:prstGeom>
              <a:blipFill>
                <a:blip r:embed="rId3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33BE30-BCC0-4D8E-8A88-CE0A450C53DB}"/>
                  </a:ext>
                </a:extLst>
              </p:cNvPr>
              <p:cNvSpPr txBox="1"/>
              <p:nvPr/>
            </p:nvSpPr>
            <p:spPr>
              <a:xfrm>
                <a:off x="1847671" y="6036735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33BE30-BCC0-4D8E-8A88-CE0A450C5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671" y="6036735"/>
                <a:ext cx="198003" cy="276999"/>
              </a:xfrm>
              <a:prstGeom prst="rect">
                <a:avLst/>
              </a:prstGeom>
              <a:blipFill>
                <a:blip r:embed="rId4"/>
                <a:stretch>
                  <a:fillRect l="-27273" r="-2424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0B6AEA78-0D53-495A-AAA3-92C21C0B2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948" y="4098037"/>
            <a:ext cx="981456" cy="1283208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028428-BFE0-4B9F-AA05-0FF3D93AA15E}"/>
              </a:ext>
            </a:extLst>
          </p:cNvPr>
          <p:cNvCxnSpPr>
            <a:cxnSpLocks/>
          </p:cNvCxnSpPr>
          <p:nvPr/>
        </p:nvCxnSpPr>
        <p:spPr>
          <a:xfrm>
            <a:off x="6542532" y="5394961"/>
            <a:ext cx="4215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2B1C5F-6228-4ADE-896C-A5290408D551}"/>
              </a:ext>
            </a:extLst>
          </p:cNvPr>
          <p:cNvCxnSpPr>
            <a:cxnSpLocks/>
          </p:cNvCxnSpPr>
          <p:nvPr/>
        </p:nvCxnSpPr>
        <p:spPr>
          <a:xfrm flipV="1">
            <a:off x="6542532" y="6259068"/>
            <a:ext cx="4215384" cy="22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864941C-0F3A-4006-9F07-4DBE3659FF2A}"/>
              </a:ext>
            </a:extLst>
          </p:cNvPr>
          <p:cNvSpPr/>
          <p:nvPr/>
        </p:nvSpPr>
        <p:spPr>
          <a:xfrm>
            <a:off x="7141464" y="534924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A330E34-0100-40E6-9646-017EE4841CA6}"/>
              </a:ext>
            </a:extLst>
          </p:cNvPr>
          <p:cNvSpPr/>
          <p:nvPr/>
        </p:nvSpPr>
        <p:spPr>
          <a:xfrm>
            <a:off x="8046720" y="534924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5F9AD31-5794-4EDD-81B0-B3DBF47363C6}"/>
              </a:ext>
            </a:extLst>
          </p:cNvPr>
          <p:cNvSpPr/>
          <p:nvPr/>
        </p:nvSpPr>
        <p:spPr>
          <a:xfrm>
            <a:off x="9070848" y="534924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BE20BC-2D3A-4CCD-9712-A98F5BE2168D}"/>
              </a:ext>
            </a:extLst>
          </p:cNvPr>
          <p:cNvSpPr/>
          <p:nvPr/>
        </p:nvSpPr>
        <p:spPr>
          <a:xfrm>
            <a:off x="7560564" y="6259069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0AF693A-D650-491E-BE16-16574B52EE1D}"/>
              </a:ext>
            </a:extLst>
          </p:cNvPr>
          <p:cNvSpPr/>
          <p:nvPr/>
        </p:nvSpPr>
        <p:spPr>
          <a:xfrm>
            <a:off x="8578596" y="6281928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53BC5FE-5A19-4286-92D4-175540569EDC}"/>
              </a:ext>
            </a:extLst>
          </p:cNvPr>
          <p:cNvSpPr/>
          <p:nvPr/>
        </p:nvSpPr>
        <p:spPr>
          <a:xfrm>
            <a:off x="9694164" y="6236209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C747EE-92FD-4AE9-8F4B-36432D5BB20D}"/>
              </a:ext>
            </a:extLst>
          </p:cNvPr>
          <p:cNvCxnSpPr>
            <a:cxnSpLocks/>
            <a:stCxn id="35" idx="5"/>
            <a:endCxn id="40" idx="2"/>
          </p:cNvCxnSpPr>
          <p:nvPr/>
        </p:nvCxnSpPr>
        <p:spPr>
          <a:xfrm>
            <a:off x="7215610" y="5388266"/>
            <a:ext cx="2478554" cy="87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620205-403F-4D41-8B37-8CBD3FFCDBC0}"/>
              </a:ext>
            </a:extLst>
          </p:cNvPr>
          <p:cNvCxnSpPr>
            <a:cxnSpLocks/>
            <a:endCxn id="38" idx="5"/>
          </p:cNvCxnSpPr>
          <p:nvPr/>
        </p:nvCxnSpPr>
        <p:spPr>
          <a:xfrm flipH="1">
            <a:off x="7634710" y="5394960"/>
            <a:ext cx="445538" cy="903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BE45F2D-137E-448A-BBD7-B7D5DC9634CE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8622030" y="5406391"/>
            <a:ext cx="501396" cy="875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0E35CC-31D6-4665-9027-29324D8DB727}"/>
                  </a:ext>
                </a:extLst>
              </p:cNvPr>
              <p:cNvSpPr txBox="1"/>
              <p:nvPr/>
            </p:nvSpPr>
            <p:spPr>
              <a:xfrm>
                <a:off x="6675120" y="5065384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0E35CC-31D6-4665-9027-29324D8DB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20" y="5065384"/>
                <a:ext cx="207621" cy="276999"/>
              </a:xfrm>
              <a:prstGeom prst="rect">
                <a:avLst/>
              </a:prstGeom>
              <a:blipFill>
                <a:blip r:embed="rId6"/>
                <a:stretch>
                  <a:fillRect l="-26471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384A5B-735D-4719-935D-97210FD606AC}"/>
                  </a:ext>
                </a:extLst>
              </p:cNvPr>
              <p:cNvSpPr txBox="1"/>
              <p:nvPr/>
            </p:nvSpPr>
            <p:spPr>
              <a:xfrm>
                <a:off x="6661987" y="6027592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384A5B-735D-4719-935D-97210FD60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987" y="6027592"/>
                <a:ext cx="198003" cy="276999"/>
              </a:xfrm>
              <a:prstGeom prst="rect">
                <a:avLst/>
              </a:prstGeom>
              <a:blipFill>
                <a:blip r:embed="rId7"/>
                <a:stretch>
                  <a:fillRect l="-3125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red symbol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A6B52E2A-2F2B-4587-8300-BD13ABEF3B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852" y="4020316"/>
            <a:ext cx="890016" cy="12832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BAAED-4C43-43C8-BB78-2D347A77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17</a:t>
            </a:fld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8FD8193-9FFC-4A61-93D5-95CA339A0A67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89682" y="5413249"/>
            <a:ext cx="485162" cy="85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C84A588-2639-49BC-855A-4344D9A46F68}"/>
              </a:ext>
            </a:extLst>
          </p:cNvPr>
          <p:cNvCxnSpPr>
            <a:cxnSpLocks/>
          </p:cNvCxnSpPr>
          <p:nvPr/>
        </p:nvCxnSpPr>
        <p:spPr>
          <a:xfrm flipH="1">
            <a:off x="3804699" y="5413248"/>
            <a:ext cx="487647" cy="884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70277DB-883C-4A73-ACE8-09E0BAC67EAA}"/>
              </a:ext>
            </a:extLst>
          </p:cNvPr>
          <p:cNvCxnSpPr>
            <a:cxnSpLocks/>
            <a:endCxn id="38" idx="7"/>
          </p:cNvCxnSpPr>
          <p:nvPr/>
        </p:nvCxnSpPr>
        <p:spPr>
          <a:xfrm>
            <a:off x="7194802" y="5397326"/>
            <a:ext cx="439908" cy="868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8145809-26DA-540E-7989-27723390D18A}"/>
                  </a:ext>
                </a:extLst>
              </p14:cNvPr>
              <p14:cNvContentPartPr/>
              <p14:nvPr/>
            </p14:nvContentPartPr>
            <p14:xfrm>
              <a:off x="3127409" y="5829811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8145809-26DA-540E-7989-27723390D1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18409" y="582081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9350824-3355-9DCE-695B-6AE26731118B}"/>
              </a:ext>
            </a:extLst>
          </p:cNvPr>
          <p:cNvGrpSpPr/>
          <p:nvPr/>
        </p:nvGrpSpPr>
        <p:grpSpPr>
          <a:xfrm>
            <a:off x="4407929" y="4499251"/>
            <a:ext cx="591840" cy="342000"/>
            <a:chOff x="4407929" y="4499251"/>
            <a:chExt cx="591840" cy="3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90DC8B2-9FDA-BAF4-882E-46DF619F5C16}"/>
                    </a:ext>
                  </a:extLst>
                </p14:cNvPr>
                <p14:cNvContentPartPr/>
                <p14:nvPr/>
              </p14:nvContentPartPr>
              <p14:xfrm>
                <a:off x="4407929" y="4499251"/>
                <a:ext cx="563760" cy="28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90DC8B2-9FDA-BAF4-882E-46DF619F5C1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98929" y="4490251"/>
                  <a:ext cx="581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6031E37-1E19-F955-11CF-BA5F706CBF5A}"/>
                    </a:ext>
                  </a:extLst>
                </p14:cNvPr>
                <p14:cNvContentPartPr/>
                <p14:nvPr/>
              </p14:nvContentPartPr>
              <p14:xfrm>
                <a:off x="4658489" y="4547131"/>
                <a:ext cx="240840" cy="135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6031E37-1E19-F955-11CF-BA5F706CBF5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49849" y="4538131"/>
                  <a:ext cx="258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104481E-143C-7839-F502-B85586617086}"/>
                    </a:ext>
                  </a:extLst>
                </p14:cNvPr>
                <p14:cNvContentPartPr/>
                <p14:nvPr/>
              </p14:nvContentPartPr>
              <p14:xfrm>
                <a:off x="4901129" y="4571611"/>
                <a:ext cx="98640" cy="269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104481E-143C-7839-F502-B8558661708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92129" y="4562611"/>
                  <a:ext cx="11628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BA1739-C143-E5F0-0C61-B373031912D8}"/>
              </a:ext>
            </a:extLst>
          </p:cNvPr>
          <p:cNvGrpSpPr/>
          <p:nvPr/>
        </p:nvGrpSpPr>
        <p:grpSpPr>
          <a:xfrm>
            <a:off x="5233409" y="4478371"/>
            <a:ext cx="821520" cy="563760"/>
            <a:chOff x="5233409" y="4478371"/>
            <a:chExt cx="821520" cy="56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3B857B3-8ECF-B771-0671-13BBB8C38AB3}"/>
                    </a:ext>
                  </a:extLst>
                </p14:cNvPr>
                <p14:cNvContentPartPr/>
                <p14:nvPr/>
              </p14:nvContentPartPr>
              <p14:xfrm>
                <a:off x="5233409" y="4538851"/>
                <a:ext cx="47880" cy="285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3B857B3-8ECF-B771-0671-13BBB8C38AB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24409" y="4530211"/>
                  <a:ext cx="655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8D9D010-F0D0-1EF6-76B6-A0F1CDF974D0}"/>
                    </a:ext>
                  </a:extLst>
                </p14:cNvPr>
                <p14:cNvContentPartPr/>
                <p14:nvPr/>
              </p14:nvContentPartPr>
              <p14:xfrm>
                <a:off x="5280569" y="4710571"/>
                <a:ext cx="150480" cy="92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8D9D010-F0D0-1EF6-76B6-A0F1CDF974D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71929" y="4701931"/>
                  <a:ext cx="168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B94A131-B4FF-2688-3BF1-86C0216E722D}"/>
                    </a:ext>
                  </a:extLst>
                </p14:cNvPr>
                <p14:cNvContentPartPr/>
                <p14:nvPr/>
              </p14:nvContentPartPr>
              <p14:xfrm>
                <a:off x="5346089" y="4655491"/>
                <a:ext cx="22320" cy="173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B94A131-B4FF-2688-3BF1-86C0216E722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37449" y="4646491"/>
                  <a:ext cx="39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20E619D-B421-0A3A-4F95-ED8F47C3610A}"/>
                    </a:ext>
                  </a:extLst>
                </p14:cNvPr>
                <p14:cNvContentPartPr/>
                <p14:nvPr/>
              </p14:nvContentPartPr>
              <p14:xfrm>
                <a:off x="5505929" y="4739371"/>
                <a:ext cx="26280" cy="107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20E619D-B421-0A3A-4F95-ED8F47C3610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96929" y="4730731"/>
                  <a:ext cx="439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F677376-44BB-6427-FA8E-855B4183C0BE}"/>
                    </a:ext>
                  </a:extLst>
                </p14:cNvPr>
                <p14:cNvContentPartPr/>
                <p14:nvPr/>
              </p14:nvContentPartPr>
              <p14:xfrm>
                <a:off x="5616809" y="4657651"/>
                <a:ext cx="127440" cy="384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F677376-44BB-6427-FA8E-855B4183C0B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07809" y="4648651"/>
                  <a:ext cx="1450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2B126D0-B8D2-33F7-6BFD-C16E9504E9C9}"/>
                    </a:ext>
                  </a:extLst>
                </p14:cNvPr>
                <p14:cNvContentPartPr/>
                <p14:nvPr/>
              </p14:nvContentPartPr>
              <p14:xfrm>
                <a:off x="5880689" y="4478371"/>
                <a:ext cx="174240" cy="388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2B126D0-B8D2-33F7-6BFD-C16E9504E9C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72049" y="4469371"/>
                  <a:ext cx="191880" cy="40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7B8D425-AB80-9A84-51BB-53412BE35220}"/>
              </a:ext>
            </a:extLst>
          </p:cNvPr>
          <p:cNvGrpSpPr/>
          <p:nvPr/>
        </p:nvGrpSpPr>
        <p:grpSpPr>
          <a:xfrm>
            <a:off x="6243569" y="4489891"/>
            <a:ext cx="410040" cy="213840"/>
            <a:chOff x="6243569" y="4489891"/>
            <a:chExt cx="41004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1725714-6EB6-099C-E840-901D50166F17}"/>
                    </a:ext>
                  </a:extLst>
                </p14:cNvPr>
                <p14:cNvContentPartPr/>
                <p14:nvPr/>
              </p14:nvContentPartPr>
              <p14:xfrm>
                <a:off x="6243569" y="4489891"/>
                <a:ext cx="184680" cy="213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1725714-6EB6-099C-E840-901D50166F1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34569" y="4481251"/>
                  <a:ext cx="202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F28157B-4EDE-853D-537B-A50CC21F27F7}"/>
                    </a:ext>
                  </a:extLst>
                </p14:cNvPr>
                <p14:cNvContentPartPr/>
                <p14:nvPr/>
              </p14:nvContentPartPr>
              <p14:xfrm>
                <a:off x="6561449" y="4514011"/>
                <a:ext cx="92160" cy="108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F28157B-4EDE-853D-537B-A50CC21F27F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52449" y="4505011"/>
                  <a:ext cx="109800" cy="125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19707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7576-D31E-4D95-86F8-CC6580AD3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properties of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2CAF22-91E5-43DC-8ABF-F3025CCAC2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3544" y="914400"/>
                <a:ext cx="10430256" cy="5262563"/>
              </a:xfrm>
            </p:spPr>
            <p:txBody>
              <a:bodyPr/>
              <a:lstStyle/>
              <a:p>
                <a:r>
                  <a:rPr lang="en-US" dirty="0"/>
                  <a:t>Cost is truncated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on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r>
                  <a:rPr lang="en-US" dirty="0"/>
                  <a:t>We can further restrict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such that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𝑆𝑢𝑝𝑝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r>
                  <a:rPr lang="en-US" dirty="0"/>
                  <a:t>Proof: Let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, by setting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we reduce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2CAF22-91E5-43DC-8ABF-F3025CCAC2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544" y="914400"/>
                <a:ext cx="10430256" cy="5262563"/>
              </a:xfrm>
              <a:blipFill>
                <a:blip r:embed="rId2"/>
                <a:stretch>
                  <a:fillRect l="-1227" t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55104-7BD8-49DD-BB47-2BB2EBD0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93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2446-AFD3-4A8B-958B-13914FF5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03971" cy="839561"/>
          </a:xfrm>
        </p:spPr>
        <p:txBody>
          <a:bodyPr/>
          <a:lstStyle/>
          <a:p>
            <a:r>
              <a:rPr lang="en-US" dirty="0"/>
              <a:t>Empirical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60F263-E68A-4D15-82C1-C7ED3D38EF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12762"/>
                <a:ext cx="10515600" cy="50642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(we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).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is defined as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≥0,∀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latin typeface="Cambria Math" panose="02040503050406030204" pitchFamily="18" charset="0"/>
                  </a:rPr>
                  <a:t>and</a:t>
                </a:r>
              </a:p>
              <a:p>
                <a:pPr marL="0" indent="0">
                  <a:buNone/>
                </a:pPr>
                <a:r>
                  <a:rPr lang="en-US" b="0" dirty="0"/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1≤1,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1≤1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60F263-E68A-4D15-82C1-C7ED3D38EF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12762"/>
                <a:ext cx="10515600" cy="5064201"/>
              </a:xfrm>
              <a:blipFill>
                <a:blip r:embed="rId2"/>
                <a:stretch>
                  <a:fillRect l="-1217" t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6AE85-25CF-4D1A-8098-35C8A6A7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D944BE-C0BB-BA5E-9CE7-5AB2114D72FE}"/>
                  </a:ext>
                </a:extLst>
              </p14:cNvPr>
              <p14:cNvContentPartPr/>
              <p14:nvPr/>
            </p14:nvContentPartPr>
            <p14:xfrm>
              <a:off x="1208249" y="3077251"/>
              <a:ext cx="8764920" cy="40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D944BE-C0BB-BA5E-9CE7-5AB2114D72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9609" y="3068251"/>
                <a:ext cx="87825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A1F2DA-6538-B8D0-59A2-D6A5E0669069}"/>
                  </a:ext>
                </a:extLst>
              </p14:cNvPr>
              <p14:cNvContentPartPr/>
              <p14:nvPr/>
            </p14:nvContentPartPr>
            <p14:xfrm>
              <a:off x="3885929" y="2565691"/>
              <a:ext cx="821160" cy="675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A1F2DA-6538-B8D0-59A2-D6A5E06690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6929" y="2556691"/>
                <a:ext cx="838800" cy="69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6D4BD6D-0E69-1FB5-EEBC-AC2AC1A84FFA}"/>
              </a:ext>
            </a:extLst>
          </p:cNvPr>
          <p:cNvGrpSpPr/>
          <p:nvPr/>
        </p:nvGrpSpPr>
        <p:grpSpPr>
          <a:xfrm>
            <a:off x="1513529" y="4020451"/>
            <a:ext cx="1176120" cy="38880"/>
            <a:chOff x="1513529" y="4020451"/>
            <a:chExt cx="1176120" cy="3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DD873C8-522D-0B37-39DE-7DB251C4D65B}"/>
                    </a:ext>
                  </a:extLst>
                </p14:cNvPr>
                <p14:cNvContentPartPr/>
                <p14:nvPr/>
              </p14:nvContentPartPr>
              <p14:xfrm>
                <a:off x="1603889" y="4040971"/>
                <a:ext cx="1085760" cy="18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DD873C8-522D-0B37-39DE-7DB251C4D65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94889" y="4032331"/>
                  <a:ext cx="1103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60365E0-F15B-56F4-A811-DEB46B612686}"/>
                    </a:ext>
                  </a:extLst>
                </p14:cNvPr>
                <p14:cNvContentPartPr/>
                <p14:nvPr/>
              </p14:nvContentPartPr>
              <p14:xfrm>
                <a:off x="1513529" y="4020451"/>
                <a:ext cx="185040" cy="6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60365E0-F15B-56F4-A811-DEB46B61268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04529" y="4011811"/>
                  <a:ext cx="20268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2B9607-7EFF-E571-ADCB-1F5EAF1FF6EF}"/>
              </a:ext>
            </a:extLst>
          </p:cNvPr>
          <p:cNvGrpSpPr/>
          <p:nvPr/>
        </p:nvGrpSpPr>
        <p:grpSpPr>
          <a:xfrm>
            <a:off x="1400129" y="4271011"/>
            <a:ext cx="2497680" cy="1927800"/>
            <a:chOff x="1400129" y="4271011"/>
            <a:chExt cx="2497680" cy="192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E44AA55-02A5-21B6-E58D-0FA6791DF165}"/>
                    </a:ext>
                  </a:extLst>
                </p14:cNvPr>
                <p14:cNvContentPartPr/>
                <p14:nvPr/>
              </p14:nvContentPartPr>
              <p14:xfrm>
                <a:off x="1400129" y="4544611"/>
                <a:ext cx="1027800" cy="6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E44AA55-02A5-21B6-E58D-0FA6791DF16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91489" y="4535611"/>
                  <a:ext cx="10454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435F972-1999-012A-FA7B-2212C26F38B9}"/>
                    </a:ext>
                  </a:extLst>
                </p14:cNvPr>
                <p14:cNvContentPartPr/>
                <p14:nvPr/>
              </p14:nvContentPartPr>
              <p14:xfrm>
                <a:off x="2756609" y="4582771"/>
                <a:ext cx="1141200" cy="14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435F972-1999-012A-FA7B-2212C26F38B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47609" y="4573771"/>
                  <a:ext cx="1158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689FD22-D754-6DB6-4DDE-2349D180C875}"/>
                    </a:ext>
                  </a:extLst>
                </p14:cNvPr>
                <p14:cNvContentPartPr/>
                <p14:nvPr/>
              </p14:nvContentPartPr>
              <p14:xfrm>
                <a:off x="2216969" y="4797331"/>
                <a:ext cx="51840" cy="238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689FD22-D754-6DB6-4DDE-2349D180C87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07969" y="4788691"/>
                  <a:ext cx="694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7C7430-53D9-F83E-2DAF-35C569994A3F}"/>
                    </a:ext>
                  </a:extLst>
                </p14:cNvPr>
                <p14:cNvContentPartPr/>
                <p14:nvPr/>
              </p14:nvContentPartPr>
              <p14:xfrm>
                <a:off x="2268449" y="4856731"/>
                <a:ext cx="176760" cy="221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7C7430-53D9-F83E-2DAF-35C569994A3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59449" y="4848091"/>
                  <a:ext cx="194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6B67D3A-5ADC-5A8A-B9F0-374FD4850DB7}"/>
                    </a:ext>
                  </a:extLst>
                </p14:cNvPr>
                <p14:cNvContentPartPr/>
                <p14:nvPr/>
              </p14:nvContentPartPr>
              <p14:xfrm>
                <a:off x="2398409" y="4966891"/>
                <a:ext cx="409320" cy="1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6B67D3A-5ADC-5A8A-B9F0-374FD4850DB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89769" y="4958251"/>
                  <a:ext cx="4269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1802A74-965E-5D69-DA0C-0C783BC104C1}"/>
                    </a:ext>
                  </a:extLst>
                </p14:cNvPr>
                <p14:cNvContentPartPr/>
                <p14:nvPr/>
              </p14:nvContentPartPr>
              <p14:xfrm>
                <a:off x="2621969" y="5037811"/>
                <a:ext cx="277920" cy="7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1802A74-965E-5D69-DA0C-0C783BC104C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613329" y="5029171"/>
                  <a:ext cx="2955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A04287F-0A42-38BA-3640-90A281D8E7B6}"/>
                    </a:ext>
                  </a:extLst>
                </p14:cNvPr>
                <p14:cNvContentPartPr/>
                <p14:nvPr/>
              </p14:nvContentPartPr>
              <p14:xfrm>
                <a:off x="2903849" y="4920451"/>
                <a:ext cx="223560" cy="1148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A04287F-0A42-38BA-3640-90A281D8E7B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94849" y="4911811"/>
                  <a:ext cx="241200" cy="11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0FE96C2-9AF9-E724-4530-4206A8182B3E}"/>
                    </a:ext>
                  </a:extLst>
                </p14:cNvPr>
                <p14:cNvContentPartPr/>
                <p14:nvPr/>
              </p14:nvContentPartPr>
              <p14:xfrm>
                <a:off x="3348089" y="4935211"/>
                <a:ext cx="15480" cy="106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0FE96C2-9AF9-E724-4530-4206A8182B3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39449" y="4926211"/>
                  <a:ext cx="331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06FDEFB-B143-A08C-D09B-04DE27061EC5}"/>
                    </a:ext>
                  </a:extLst>
                </p14:cNvPr>
                <p14:cNvContentPartPr/>
                <p14:nvPr/>
              </p14:nvContentPartPr>
              <p14:xfrm>
                <a:off x="3340529" y="5136451"/>
                <a:ext cx="6480" cy="65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06FDEFB-B143-A08C-D09B-04DE27061EC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331529" y="5127451"/>
                  <a:ext cx="24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A96C29E-D425-0116-C1F9-3BC5006AF3BF}"/>
                    </a:ext>
                  </a:extLst>
                </p14:cNvPr>
                <p14:cNvContentPartPr/>
                <p14:nvPr/>
              </p14:nvContentPartPr>
              <p14:xfrm>
                <a:off x="3343409" y="5345251"/>
                <a:ext cx="3600" cy="183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A96C29E-D425-0116-C1F9-3BC5006AF3B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334409" y="5336251"/>
                  <a:ext cx="21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BC89B8E-8405-B1A3-337C-27908A239B92}"/>
                    </a:ext>
                  </a:extLst>
                </p14:cNvPr>
                <p14:cNvContentPartPr/>
                <p14:nvPr/>
              </p14:nvContentPartPr>
              <p14:xfrm>
                <a:off x="3343409" y="5581771"/>
                <a:ext cx="360" cy="31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BC89B8E-8405-B1A3-337C-27908A239B9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334409" y="5572771"/>
                  <a:ext cx="18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A0E663E-5D98-8DE8-15C0-3CE0CE6C7154}"/>
                    </a:ext>
                  </a:extLst>
                </p14:cNvPr>
                <p14:cNvContentPartPr/>
                <p14:nvPr/>
              </p14:nvContentPartPr>
              <p14:xfrm>
                <a:off x="3331889" y="5716411"/>
                <a:ext cx="15480" cy="124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A0E663E-5D98-8DE8-15C0-3CE0CE6C715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22889" y="5707411"/>
                  <a:ext cx="33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6480E1-76F7-7557-82B9-6114B23A8622}"/>
                    </a:ext>
                  </a:extLst>
                </p14:cNvPr>
                <p14:cNvContentPartPr/>
                <p14:nvPr/>
              </p14:nvContentPartPr>
              <p14:xfrm>
                <a:off x="3331889" y="5855011"/>
                <a:ext cx="360" cy="36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6480E1-76F7-7557-82B9-6114B23A862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322889" y="5846011"/>
                  <a:ext cx="180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E6E7CD0-0D0B-2D56-28B8-DA4588279BA6}"/>
                    </a:ext>
                  </a:extLst>
                </p14:cNvPr>
                <p14:cNvContentPartPr/>
                <p14:nvPr/>
              </p14:nvContentPartPr>
              <p14:xfrm>
                <a:off x="3412529" y="4858171"/>
                <a:ext cx="298440" cy="1340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E6E7CD0-0D0B-2D56-28B8-DA4588279BA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403529" y="4849171"/>
                  <a:ext cx="316080" cy="13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3C3C139-7128-B34C-5D62-0B82958F7683}"/>
                    </a:ext>
                  </a:extLst>
                </p14:cNvPr>
                <p14:cNvContentPartPr/>
                <p14:nvPr/>
              </p14:nvContentPartPr>
              <p14:xfrm>
                <a:off x="1577249" y="4278931"/>
                <a:ext cx="111600" cy="384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3C3C139-7128-B34C-5D62-0B82958F768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68609" y="4269931"/>
                  <a:ext cx="1292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9FDEBA2-893C-69C8-255B-82E0A69A3CFC}"/>
                    </a:ext>
                  </a:extLst>
                </p14:cNvPr>
                <p14:cNvContentPartPr/>
                <p14:nvPr/>
              </p14:nvContentPartPr>
              <p14:xfrm>
                <a:off x="1628729" y="4271011"/>
                <a:ext cx="127080" cy="282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9FDEBA2-893C-69C8-255B-82E0A69A3CF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619729" y="4262371"/>
                  <a:ext cx="144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A99865B-8B11-8C84-646C-5C8518FB0F28}"/>
                    </a:ext>
                  </a:extLst>
                </p14:cNvPr>
                <p14:cNvContentPartPr/>
                <p14:nvPr/>
              </p14:nvContentPartPr>
              <p14:xfrm>
                <a:off x="1716929" y="4476211"/>
                <a:ext cx="33480" cy="140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A99865B-8B11-8C84-646C-5C8518FB0F2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707929" y="4467571"/>
                  <a:ext cx="511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536DF0B-3954-5DE5-7F83-B88082596DD6}"/>
                    </a:ext>
                  </a:extLst>
                </p14:cNvPr>
                <p14:cNvContentPartPr/>
                <p14:nvPr/>
              </p14:nvContentPartPr>
              <p14:xfrm>
                <a:off x="1755809" y="4505731"/>
                <a:ext cx="84960" cy="89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536DF0B-3954-5DE5-7F83-B88082596DD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47169" y="4497091"/>
                  <a:ext cx="102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1948B05-AEDB-5C39-450C-96F940134247}"/>
                    </a:ext>
                  </a:extLst>
                </p14:cNvPr>
                <p14:cNvContentPartPr/>
                <p14:nvPr/>
              </p14:nvContentPartPr>
              <p14:xfrm>
                <a:off x="2377529" y="4459651"/>
                <a:ext cx="90000" cy="124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1948B05-AEDB-5C39-450C-96F94013424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68529" y="4451011"/>
                  <a:ext cx="107640" cy="14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DE1C682-98C5-0BD5-002C-5804FD77C434}"/>
                  </a:ext>
                </a:extLst>
              </p14:cNvPr>
              <p14:cNvContentPartPr/>
              <p14:nvPr/>
            </p14:nvContentPartPr>
            <p14:xfrm>
              <a:off x="3119129" y="4429051"/>
              <a:ext cx="178200" cy="1411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DE1C682-98C5-0BD5-002C-5804FD77C43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110129" y="4420051"/>
                <a:ext cx="1958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7FECC11-99EE-9326-CFE3-C5726AC99E36}"/>
                  </a:ext>
                </a:extLst>
              </p14:cNvPr>
              <p14:cNvContentPartPr/>
              <p14:nvPr/>
            </p14:nvContentPartPr>
            <p14:xfrm>
              <a:off x="3800249" y="4402771"/>
              <a:ext cx="179280" cy="1951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7FECC11-99EE-9326-CFE3-C5726AC99E3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791249" y="4393771"/>
                <a:ext cx="1969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5DD2DDD-510B-0619-8CE1-9F3D8769AC98}"/>
                  </a:ext>
                </a:extLst>
              </p14:cNvPr>
              <p14:cNvContentPartPr/>
              <p14:nvPr/>
            </p14:nvContentPartPr>
            <p14:xfrm>
              <a:off x="4011209" y="2896891"/>
              <a:ext cx="570240" cy="39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5DD2DDD-510B-0619-8CE1-9F3D8769AC9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002209" y="2888251"/>
                <a:ext cx="587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EAAF62B-CB16-09BF-1E3B-62C11CF671F6}"/>
                  </a:ext>
                </a:extLst>
              </p14:cNvPr>
              <p14:cNvContentPartPr/>
              <p14:nvPr/>
            </p14:nvContentPartPr>
            <p14:xfrm>
              <a:off x="7932689" y="4404571"/>
              <a:ext cx="97920" cy="3441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EAAF62B-CB16-09BF-1E3B-62C11CF671F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923689" y="4395931"/>
                <a:ext cx="11556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38B106E-1BFD-ED89-45C7-9D5A7F297018}"/>
                  </a:ext>
                </a:extLst>
              </p14:cNvPr>
              <p14:cNvContentPartPr/>
              <p14:nvPr/>
            </p14:nvContentPartPr>
            <p14:xfrm>
              <a:off x="8205929" y="3194971"/>
              <a:ext cx="669960" cy="15854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38B106E-1BFD-ED89-45C7-9D5A7F29701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196929" y="3185971"/>
                <a:ext cx="687600" cy="160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9A7EB74D-BC63-8BC4-DE41-8D1048400FD2}"/>
              </a:ext>
            </a:extLst>
          </p:cNvPr>
          <p:cNvGrpSpPr/>
          <p:nvPr/>
        </p:nvGrpSpPr>
        <p:grpSpPr>
          <a:xfrm>
            <a:off x="5009849" y="3372451"/>
            <a:ext cx="2288160" cy="1546200"/>
            <a:chOff x="5009849" y="3372451"/>
            <a:chExt cx="2288160" cy="154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0553458-2CD4-1118-0C42-3CED8A69FD6F}"/>
                    </a:ext>
                  </a:extLst>
                </p14:cNvPr>
                <p14:cNvContentPartPr/>
                <p14:nvPr/>
              </p14:nvContentPartPr>
              <p14:xfrm>
                <a:off x="5009849" y="3740731"/>
                <a:ext cx="699480" cy="70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0553458-2CD4-1118-0C42-3CED8A69FD6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000849" y="3732091"/>
                  <a:ext cx="717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3CC0CC-5177-A1B1-3C72-67B5A012A9D4}"/>
                    </a:ext>
                  </a:extLst>
                </p14:cNvPr>
                <p14:cNvContentPartPr/>
                <p14:nvPr/>
              </p14:nvContentPartPr>
              <p14:xfrm>
                <a:off x="5170409" y="3788611"/>
                <a:ext cx="411480" cy="340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3CC0CC-5177-A1B1-3C72-67B5A012A9D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61769" y="3779971"/>
                  <a:ext cx="4291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68C3F2F-95CA-40E1-1A13-9328F7F2F8BA}"/>
                    </a:ext>
                  </a:extLst>
                </p14:cNvPr>
                <p14:cNvContentPartPr/>
                <p14:nvPr/>
              </p14:nvContentPartPr>
              <p14:xfrm>
                <a:off x="5412689" y="3930811"/>
                <a:ext cx="538560" cy="388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68C3F2F-95CA-40E1-1A13-9328F7F2F8B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403689" y="3921811"/>
                  <a:ext cx="5562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B9ABF23-AC3A-68D0-40FA-E95179AE21B4}"/>
                    </a:ext>
                  </a:extLst>
                </p14:cNvPr>
                <p14:cNvContentPartPr/>
                <p14:nvPr/>
              </p14:nvContentPartPr>
              <p14:xfrm>
                <a:off x="5997689" y="3372451"/>
                <a:ext cx="503280" cy="1546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B9ABF23-AC3A-68D0-40FA-E95179AE21B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988689" y="3363451"/>
                  <a:ext cx="520920" cy="15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B9D552E-757A-AE98-3103-4B4A1AAB932F}"/>
                    </a:ext>
                  </a:extLst>
                </p14:cNvPr>
                <p14:cNvContentPartPr/>
                <p14:nvPr/>
              </p14:nvContentPartPr>
              <p14:xfrm>
                <a:off x="5880329" y="4029451"/>
                <a:ext cx="107280" cy="2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B9D552E-757A-AE98-3103-4B4A1AAB932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71329" y="4020451"/>
                  <a:ext cx="1249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8D6857B-68B2-8DAE-B730-393973E3EE80}"/>
                    </a:ext>
                  </a:extLst>
                </p14:cNvPr>
                <p14:cNvContentPartPr/>
                <p14:nvPr/>
              </p14:nvContentPartPr>
              <p14:xfrm>
                <a:off x="5611409" y="4112611"/>
                <a:ext cx="613440" cy="16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8D6857B-68B2-8DAE-B730-393973E3EE8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02769" y="4103971"/>
                  <a:ext cx="631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B2B86A4-F831-E767-341E-927FFEE6F109}"/>
                    </a:ext>
                  </a:extLst>
                </p14:cNvPr>
                <p14:cNvContentPartPr/>
                <p14:nvPr/>
              </p14:nvContentPartPr>
              <p14:xfrm>
                <a:off x="6646409" y="3421051"/>
                <a:ext cx="77400" cy="313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B2B86A4-F831-E767-341E-927FFEE6F10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637409" y="3412411"/>
                  <a:ext cx="950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CA565E3-77C4-8A5C-67E0-D6982287A4F4}"/>
                    </a:ext>
                  </a:extLst>
                </p14:cNvPr>
                <p14:cNvContentPartPr/>
                <p14:nvPr/>
              </p14:nvContentPartPr>
              <p14:xfrm>
                <a:off x="7065089" y="3603571"/>
                <a:ext cx="232920" cy="337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CA565E3-77C4-8A5C-67E0-D6982287A4F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056089" y="3594931"/>
                  <a:ext cx="2505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3801B87-7989-4D05-6220-D6B68C39C11B}"/>
                    </a:ext>
                  </a:extLst>
                </p14:cNvPr>
                <p14:cNvContentPartPr/>
                <p14:nvPr/>
              </p14:nvContentPartPr>
              <p14:xfrm>
                <a:off x="5757209" y="3935131"/>
                <a:ext cx="341640" cy="5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3801B87-7989-4D05-6220-D6B68C39C11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748569" y="3926491"/>
                  <a:ext cx="3592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38FD2E3-4CAC-17D6-5A48-EEB289B86597}"/>
                    </a:ext>
                  </a:extLst>
                </p14:cNvPr>
                <p14:cNvContentPartPr/>
                <p14:nvPr/>
              </p14:nvContentPartPr>
              <p14:xfrm>
                <a:off x="5789969" y="4071571"/>
                <a:ext cx="525960" cy="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38FD2E3-4CAC-17D6-5A48-EEB289B8659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80969" y="4062571"/>
                  <a:ext cx="5436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2917591-4F5C-E5C5-BB0A-3B21ADC8621D}"/>
                  </a:ext>
                </a:extLst>
              </p14:cNvPr>
              <p14:cNvContentPartPr/>
              <p14:nvPr/>
            </p14:nvContentPartPr>
            <p14:xfrm>
              <a:off x="7221689" y="5088211"/>
              <a:ext cx="338760" cy="1612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2917591-4F5C-E5C5-BB0A-3B21ADC8621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213049" y="5079211"/>
                <a:ext cx="356400" cy="17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2CAA7501-158E-AB96-8867-D183D80730B5}"/>
              </a:ext>
            </a:extLst>
          </p:cNvPr>
          <p:cNvGrpSpPr/>
          <p:nvPr/>
        </p:nvGrpSpPr>
        <p:grpSpPr>
          <a:xfrm>
            <a:off x="5235929" y="5105491"/>
            <a:ext cx="3049200" cy="1057680"/>
            <a:chOff x="5235929" y="5105491"/>
            <a:chExt cx="3049200" cy="105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0996D8D-AEA3-5A0E-F22C-0A06E9B8814A}"/>
                    </a:ext>
                  </a:extLst>
                </p14:cNvPr>
                <p14:cNvContentPartPr/>
                <p14:nvPr/>
              </p14:nvContentPartPr>
              <p14:xfrm>
                <a:off x="5235929" y="5240491"/>
                <a:ext cx="530640" cy="11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0996D8D-AEA3-5A0E-F22C-0A06E9B8814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226929" y="5231851"/>
                  <a:ext cx="5482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DE1747E-4B18-1C17-3210-A059064E0889}"/>
                    </a:ext>
                  </a:extLst>
                </p14:cNvPr>
                <p14:cNvContentPartPr/>
                <p14:nvPr/>
              </p14:nvContentPartPr>
              <p14:xfrm>
                <a:off x="5248529" y="5298811"/>
                <a:ext cx="333360" cy="318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DE1747E-4B18-1C17-3210-A059064E088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239889" y="5290171"/>
                  <a:ext cx="3510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219CB41-C454-0D24-61FB-04DAC44DAEF7}"/>
                    </a:ext>
                  </a:extLst>
                </p14:cNvPr>
                <p14:cNvContentPartPr/>
                <p14:nvPr/>
              </p14:nvContentPartPr>
              <p14:xfrm>
                <a:off x="5537969" y="5401411"/>
                <a:ext cx="344520" cy="441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219CB41-C454-0D24-61FB-04DAC44DAEF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528969" y="5392771"/>
                  <a:ext cx="36216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3743069-2E49-EF71-A289-0724235B5283}"/>
                    </a:ext>
                  </a:extLst>
                </p14:cNvPr>
                <p14:cNvContentPartPr/>
                <p14:nvPr/>
              </p14:nvContentPartPr>
              <p14:xfrm>
                <a:off x="5969969" y="5451091"/>
                <a:ext cx="261720" cy="14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3743069-2E49-EF71-A289-0724235B528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961329" y="5442091"/>
                  <a:ext cx="279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8A17465-F12E-39C9-97F0-6D36B5000A3E}"/>
                    </a:ext>
                  </a:extLst>
                </p14:cNvPr>
                <p14:cNvContentPartPr/>
                <p14:nvPr/>
              </p14:nvContentPartPr>
              <p14:xfrm>
                <a:off x="5991209" y="5558371"/>
                <a:ext cx="384840" cy="41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8A17465-F12E-39C9-97F0-6D36B5000A3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982209" y="5549731"/>
                  <a:ext cx="4024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9E2C84F-E48A-AAAB-8EB5-6408DCD8AA6E}"/>
                    </a:ext>
                  </a:extLst>
                </p14:cNvPr>
                <p14:cNvContentPartPr/>
                <p14:nvPr/>
              </p14:nvContentPartPr>
              <p14:xfrm>
                <a:off x="6394769" y="5122051"/>
                <a:ext cx="396000" cy="1018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9E2C84F-E48A-AAAB-8EB5-6408DCD8AA6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86129" y="5113411"/>
                  <a:ext cx="413640" cy="10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7819CFC-C753-2733-F97F-02AA83C39AF2}"/>
                    </a:ext>
                  </a:extLst>
                </p14:cNvPr>
                <p14:cNvContentPartPr/>
                <p14:nvPr/>
              </p14:nvContentPartPr>
              <p14:xfrm>
                <a:off x="6778889" y="5520571"/>
                <a:ext cx="36720" cy="262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7819CFC-C753-2733-F97F-02AA83C39AF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769889" y="5511571"/>
                  <a:ext cx="543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B478889-FB39-6DA3-8AD3-BEC86D9377C3}"/>
                    </a:ext>
                  </a:extLst>
                </p14:cNvPr>
                <p14:cNvContentPartPr/>
                <p14:nvPr/>
              </p14:nvContentPartPr>
              <p14:xfrm>
                <a:off x="7252649" y="5105491"/>
                <a:ext cx="58680" cy="178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B478889-FB39-6DA3-8AD3-BEC86D9377C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244009" y="5096491"/>
                  <a:ext cx="76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1481E0D-5B3A-5ECB-F00B-78A1B7D1D23C}"/>
                    </a:ext>
                  </a:extLst>
                </p14:cNvPr>
                <p14:cNvContentPartPr/>
                <p14:nvPr/>
              </p14:nvContentPartPr>
              <p14:xfrm>
                <a:off x="7902449" y="5796691"/>
                <a:ext cx="41400" cy="298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1481E0D-5B3A-5ECB-F00B-78A1B7D1D23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893809" y="5788051"/>
                  <a:ext cx="590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3F4C4E0-4219-27BD-5296-B72C79050115}"/>
                    </a:ext>
                  </a:extLst>
                </p14:cNvPr>
                <p14:cNvContentPartPr/>
                <p14:nvPr/>
              </p14:nvContentPartPr>
              <p14:xfrm>
                <a:off x="7902449" y="5126371"/>
                <a:ext cx="382680" cy="1036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3F4C4E0-4219-27BD-5296-B72C7905011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893809" y="5117731"/>
                  <a:ext cx="400320" cy="10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1E0B7F1-8E59-B8B5-E8BD-AE57CF451407}"/>
                    </a:ext>
                  </a:extLst>
                </p14:cNvPr>
                <p14:cNvContentPartPr/>
                <p14:nvPr/>
              </p14:nvContentPartPr>
              <p14:xfrm>
                <a:off x="6746129" y="5377651"/>
                <a:ext cx="1026000" cy="104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1E0B7F1-8E59-B8B5-E8BD-AE57CF45140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737129" y="5368651"/>
                  <a:ext cx="1043640" cy="2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4996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E0F12-8980-4EC7-B99B-A55EB0AD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10" y="365125"/>
            <a:ext cx="10463590" cy="428323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of Optimal transport	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A9605D4-2249-4BA7-A183-35BD3B8220FC}"/>
              </a:ext>
            </a:extLst>
          </p:cNvPr>
          <p:cNvSpPr/>
          <p:nvPr/>
        </p:nvSpPr>
        <p:spPr>
          <a:xfrm>
            <a:off x="757162" y="1489473"/>
            <a:ext cx="4025295" cy="2810933"/>
          </a:xfrm>
          <a:prstGeom prst="triangle">
            <a:avLst>
              <a:gd name="adj" fmla="val 750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6821E-9B2E-4E4E-9FE0-26166BC91AC2}"/>
                  </a:ext>
                </a:extLst>
              </p:cNvPr>
              <p:cNvSpPr txBox="1"/>
              <p:nvPr/>
            </p:nvSpPr>
            <p:spPr>
              <a:xfrm>
                <a:off x="2769809" y="4688654"/>
                <a:ext cx="4097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6821E-9B2E-4E4E-9FE0-26166BC91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809" y="4688654"/>
                <a:ext cx="409728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rapezoid 8">
            <a:extLst>
              <a:ext uri="{FF2B5EF4-FFF2-40B4-BE49-F238E27FC236}">
                <a16:creationId xmlns:a16="http://schemas.microsoft.com/office/drawing/2014/main" id="{D7195872-6790-4443-A01C-F87FE09CBF17}"/>
              </a:ext>
            </a:extLst>
          </p:cNvPr>
          <p:cNvSpPr/>
          <p:nvPr/>
        </p:nvSpPr>
        <p:spPr>
          <a:xfrm>
            <a:off x="7115628" y="1527516"/>
            <a:ext cx="4319210" cy="2772890"/>
          </a:xfrm>
          <a:prstGeom prst="trapezoid">
            <a:avLst>
              <a:gd name="adj" fmla="val 42448"/>
            </a:avLst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A458D4-7222-44BE-A529-AA388F05FBA8}"/>
                  </a:ext>
                </a:extLst>
              </p:cNvPr>
              <p:cNvSpPr txBox="1"/>
              <p:nvPr/>
            </p:nvSpPr>
            <p:spPr>
              <a:xfrm>
                <a:off x="9381169" y="4540534"/>
                <a:ext cx="39171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A458D4-7222-44BE-A529-AA388F05F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169" y="4540534"/>
                <a:ext cx="391710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7605C1-769E-4942-BEEE-5FE92FC56A71}"/>
              </a:ext>
            </a:extLst>
          </p:cNvPr>
          <p:cNvCxnSpPr/>
          <p:nvPr/>
        </p:nvCxnSpPr>
        <p:spPr>
          <a:xfrm>
            <a:off x="3570515" y="2336798"/>
            <a:ext cx="55396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492F76D-B4C6-4A46-9B51-B3A3233E5AD6}"/>
              </a:ext>
            </a:extLst>
          </p:cNvPr>
          <p:cNvSpPr/>
          <p:nvPr/>
        </p:nvSpPr>
        <p:spPr>
          <a:xfrm>
            <a:off x="3524554" y="2284696"/>
            <a:ext cx="91922" cy="104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635510-2257-4796-9AD0-E1889B317E8A}"/>
              </a:ext>
            </a:extLst>
          </p:cNvPr>
          <p:cNvSpPr/>
          <p:nvPr/>
        </p:nvSpPr>
        <p:spPr>
          <a:xfrm>
            <a:off x="9192381" y="2284695"/>
            <a:ext cx="91922" cy="104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DDA7CD-DC71-4B91-8EAD-1CA2F37F270C}"/>
                  </a:ext>
                </a:extLst>
              </p:cNvPr>
              <p:cNvSpPr txBox="1"/>
              <p:nvPr/>
            </p:nvSpPr>
            <p:spPr>
              <a:xfrm>
                <a:off x="3341234" y="2336798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DDA7CD-DC71-4B91-8EAD-1CA2F37F2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234" y="2336798"/>
                <a:ext cx="32342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0BCF47-764C-4A37-ABEF-44BF236007C7}"/>
                  </a:ext>
                </a:extLst>
              </p:cNvPr>
              <p:cNvSpPr txBox="1"/>
              <p:nvPr/>
            </p:nvSpPr>
            <p:spPr>
              <a:xfrm>
                <a:off x="9356877" y="2284695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0BCF47-764C-4A37-ABEF-44BF23600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877" y="2284695"/>
                <a:ext cx="32919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FF5D09-F5CB-49B0-B6DC-3A23B211ED74}"/>
                  </a:ext>
                </a:extLst>
              </p:cNvPr>
              <p:cNvSpPr txBox="1"/>
              <p:nvPr/>
            </p:nvSpPr>
            <p:spPr>
              <a:xfrm>
                <a:off x="5326065" y="1792252"/>
                <a:ext cx="125502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FF5D09-F5CB-49B0-B6DC-3A23B211E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065" y="1792252"/>
                <a:ext cx="1255024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9DD28-E26A-4FF8-8E1E-5649DE35F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68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BE23-C1DC-4599-BB9C-8B439B16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23286" cy="708932"/>
          </a:xfrm>
        </p:spPr>
        <p:txBody>
          <a:bodyPr/>
          <a:lstStyle/>
          <a:p>
            <a:r>
              <a:rPr lang="en-US" dirty="0"/>
              <a:t>Computation of Empirical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5F616-BE56-427C-8818-AC927C3533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4058"/>
                <a:ext cx="10515600" cy="510290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Linear programming:</a:t>
                </a:r>
              </a:p>
              <a:p>
                <a:pPr lvl="1"/>
                <a:r>
                  <a:rPr lang="en-US" dirty="0"/>
                  <a:t>Pro: the solution is accurate; no requirements of cost. </a:t>
                </a:r>
              </a:p>
              <a:p>
                <a:pPr lvl="1"/>
                <a:r>
                  <a:rPr lang="en-US" dirty="0"/>
                  <a:t>Con: The computational cost is huge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(suppose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Entropic regularization (</a:t>
                </a:r>
                <a:r>
                  <a:rPr lang="en-US" dirty="0" err="1"/>
                  <a:t>Chizat</a:t>
                </a:r>
                <a:r>
                  <a:rPr lang="en-US" dirty="0"/>
                  <a:t> et al., 2017), (Chapel et al., 2020): </a:t>
                </a:r>
              </a:p>
              <a:p>
                <a:pPr lvl="1"/>
                <a:r>
                  <a:rPr lang="en-US" dirty="0"/>
                  <a:t>Pro: computational cost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; cost does not have to be a (power of) metric. </a:t>
                </a:r>
              </a:p>
              <a:p>
                <a:pPr lvl="1"/>
                <a:r>
                  <a:rPr lang="en-US" dirty="0"/>
                  <a:t>Con: entropic term 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func>
                  </m:oMath>
                </a14:m>
                <a:r>
                  <a:rPr lang="en-US" dirty="0"/>
                  <a:t>” introduce bias to the solution;</a:t>
                </a:r>
                <a:br>
                  <a:rPr lang="en-US" dirty="0"/>
                </a:br>
                <a:r>
                  <a:rPr lang="en-US" dirty="0"/>
                  <a:t>prefer to return a mass splitting plan.</a:t>
                </a:r>
              </a:p>
              <a:p>
                <a:r>
                  <a:rPr lang="en-US" dirty="0"/>
                  <a:t>Tree algorithm (Sato et al., 2021):</a:t>
                </a:r>
              </a:p>
              <a:p>
                <a:pPr lvl="1"/>
                <a:r>
                  <a:rPr lang="en-US" dirty="0"/>
                  <a:t>Pro: computational cost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; the solution is accurate. </a:t>
                </a:r>
              </a:p>
              <a:p>
                <a:pPr lvl="1"/>
                <a:r>
                  <a:rPr lang="en-US" dirty="0"/>
                  <a:t>Con: It requires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to be a tree metric; if the requirement is satisfied, such a tree is costly to generate.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5F616-BE56-427C-8818-AC927C3533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4058"/>
                <a:ext cx="10515600" cy="5102905"/>
              </a:xfrm>
              <a:blipFill>
                <a:blip r:embed="rId2"/>
                <a:stretch>
                  <a:fillRect l="-1043" t="-1912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FB626-5239-4587-AB39-D79F702B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04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C353-ABD5-4964-85F2-994F16BA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63590" cy="883104"/>
          </a:xfrm>
        </p:spPr>
        <p:txBody>
          <a:bodyPr/>
          <a:lstStyle/>
          <a:p>
            <a:r>
              <a:rPr lang="en-US" dirty="0"/>
              <a:t>Sliced Partial Optimal Transport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D84C6C-2B20-4C74-B9CA-7678D38522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230"/>
                <a:ext cx="10515600" cy="49287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Recently, a new method is proposed, named Sliced partial optimal transport (SPOT) (</a:t>
                </a:r>
                <a:r>
                  <a:rPr lang="en-US" dirty="0" err="1"/>
                  <a:t>Bonneel</a:t>
                </a:r>
                <a:r>
                  <a:rPr lang="en-US" dirty="0"/>
                  <a:t> and </a:t>
                </a:r>
                <a:r>
                  <a:rPr lang="en-US" dirty="0" err="1"/>
                  <a:t>Coeurjolly</a:t>
                </a:r>
                <a:r>
                  <a:rPr lang="en-US" dirty="0"/>
                  <a:t>, 2019).</a:t>
                </a:r>
              </a:p>
              <a:p>
                <a:r>
                  <a:rPr lang="en-US" altLang="zh-CN" dirty="0"/>
                  <a:t>For each slicing, the algorithm solves the following (1-dimensional) partial optimal transport (POT) problem: </a:t>
                </a:r>
                <a:br>
                  <a:rPr lang="en-US" altLang="zh-CN" dirty="0"/>
                </a:b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br>
                  <a:rPr lang="en-US" dirty="0"/>
                </a:br>
                <a:r>
                  <a:rPr lang="en-US" dirty="0"/>
                  <a:t>  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1=1,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1≤1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Pro: Computational cost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(in the worse case)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=#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𝑠𝑙𝑖𝑐𝑖𝑛𝑔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Con: can not destroy mass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D84C6C-2B20-4C74-B9CA-7678D3852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230"/>
                <a:ext cx="10515600" cy="4928733"/>
              </a:xfrm>
              <a:blipFill>
                <a:blip r:embed="rId2"/>
                <a:stretch>
                  <a:fillRect l="-1217" t="-2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F0EDB-E51C-44EC-A664-9955E5796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5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8415-9DFF-4BBD-8E89-515D4A85E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between OPT and POT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BD2C25-79DC-4EA1-9A9B-F1E7B750C2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trivial relation: </a:t>
                </a:r>
              </a:p>
              <a:p>
                <a:pPr marL="0" indent="0">
                  <a:buNone/>
                </a:pPr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→∞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𝑃𝑂𝑇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BD2C25-79DC-4EA1-9A9B-F1E7B750C2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C5F4A-DA86-44AE-9510-A51D163B8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40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95D0-D1EF-44CE-A097-28FDE2559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88" y="311213"/>
            <a:ext cx="10399776" cy="567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Theoretical result of empirical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FC4E98-066A-48F1-A56D-3A4FCF41CA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15568"/>
                <a:ext cx="10664952" cy="589788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Theorem: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space,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convex and increasing,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OPT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is given by a 1-1 mapping. </a:t>
                </a:r>
              </a:p>
              <a:p>
                <a:pPr marL="0" indent="0">
                  <a:buNone/>
                </a:pPr>
                <a:r>
                  <a:rPr lang="en-US" dirty="0"/>
                  <a:t>Proof: 1. 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1≤1,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1≤1,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/>
                  <a:t>, one can show the optimal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belong to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.  </a:t>
                </a:r>
              </a:p>
              <a:p>
                <a:pPr marL="0" indent="0">
                  <a:buNone/>
                </a:pPr>
                <a:r>
                  <a:rPr lang="en-US" dirty="0"/>
                  <a:t>2. By the following conclusion (</a:t>
                </a:r>
                <a:r>
                  <a:rPr lang="en-US" dirty="0" err="1"/>
                  <a:t>Caffarelli</a:t>
                </a:r>
                <a:r>
                  <a:rPr lang="en-US" dirty="0"/>
                  <a:t> and McCann, 2010),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 and we complete the proof by the fact the optimal value of a linear function is achieved by some extreme point.  </a:t>
                </a:r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FC4E98-066A-48F1-A56D-3A4FCF41CA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15568"/>
                <a:ext cx="10664952" cy="5897880"/>
              </a:xfrm>
              <a:blipFill>
                <a:blip r:embed="rId2"/>
                <a:stretch>
                  <a:fillRect l="-1201" t="-1550" r="-1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CB7411D-23A5-4BAA-95D3-AC17BCCF9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040" y="5102652"/>
            <a:ext cx="8935934" cy="15365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BDB59-BE4C-4DE4-902C-1F904A72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33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2140-130B-4C4D-BE8F-B2413261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4139"/>
          </a:xfrm>
        </p:spPr>
        <p:txBody>
          <a:bodyPr>
            <a:normAutofit fontScale="90000"/>
          </a:bodyPr>
          <a:lstStyle/>
          <a:p>
            <a:r>
              <a:rPr lang="en-US" dirty="0"/>
              <a:t>Theoretical result of empirical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D666C-403E-4501-A890-4057CEF4FC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69264"/>
                <a:ext cx="10515600" cy="52076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Theorem: Under the same setting of the last theorem, we have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b="0" dirty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𝐷𝑜𝑚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𝑑𝑜𝑚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↪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 is 1-1. </a:t>
                </a:r>
              </a:p>
              <a:p>
                <a:pPr marL="0" indent="0">
                  <a:buNone/>
                </a:pPr>
                <a:r>
                  <a:rPr lang="en-US" dirty="0"/>
                  <a:t>    In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we can further restrict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be strictly increasing by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monotonicity property. </a:t>
                </a:r>
                <a:br>
                  <a:rPr lang="en-US" dirty="0"/>
                </a:br>
                <a:r>
                  <a:rPr lang="en-US" dirty="0"/>
                  <a:t>Note, the last term is constant. We will redefine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as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𝐷𝑜𝑚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𝑑𝑜𝑚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D666C-403E-4501-A890-4057CEF4F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69264"/>
                <a:ext cx="10515600" cy="5207699"/>
              </a:xfrm>
              <a:blipFill>
                <a:blip r:embed="rId2"/>
                <a:stretch>
                  <a:fillRect l="-1217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7689E-E81B-470B-A4F7-028015EC1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2987CD4-D4CF-3AF8-0FF3-4C499D187F22}"/>
                  </a:ext>
                </a:extLst>
              </p14:cNvPr>
              <p14:cNvContentPartPr/>
              <p14:nvPr/>
            </p14:nvContentPartPr>
            <p14:xfrm>
              <a:off x="7377209" y="1026691"/>
              <a:ext cx="129600" cy="1562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2987CD4-D4CF-3AF8-0FF3-4C499D187F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8209" y="1017691"/>
                <a:ext cx="14724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E58EFBF-F45A-6B96-5FFD-572785A605C8}"/>
              </a:ext>
            </a:extLst>
          </p:cNvPr>
          <p:cNvGrpSpPr/>
          <p:nvPr/>
        </p:nvGrpSpPr>
        <p:grpSpPr>
          <a:xfrm>
            <a:off x="1585169" y="33091"/>
            <a:ext cx="9676080" cy="3648240"/>
            <a:chOff x="1585169" y="33091"/>
            <a:chExt cx="9676080" cy="364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CFC3374-6333-DAFA-6533-C886108038A5}"/>
                    </a:ext>
                  </a:extLst>
                </p14:cNvPr>
                <p14:cNvContentPartPr/>
                <p14:nvPr/>
              </p14:nvContentPartPr>
              <p14:xfrm>
                <a:off x="3804209" y="2186611"/>
                <a:ext cx="7920" cy="2905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CFC3374-6333-DAFA-6533-C886108038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95569" y="2177971"/>
                  <a:ext cx="255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01E3906-C075-780A-97F5-90564245DB18}"/>
                    </a:ext>
                  </a:extLst>
                </p14:cNvPr>
                <p14:cNvContentPartPr/>
                <p14:nvPr/>
              </p14:nvContentPartPr>
              <p14:xfrm>
                <a:off x="3818969" y="2389651"/>
                <a:ext cx="360" cy="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01E3906-C075-780A-97F5-90564245DB1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10329" y="23806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7E512D7-7622-A651-2A5D-B188B7C56818}"/>
                    </a:ext>
                  </a:extLst>
                </p14:cNvPr>
                <p14:cNvContentPartPr/>
                <p14:nvPr/>
              </p14:nvContentPartPr>
              <p14:xfrm>
                <a:off x="2915369" y="3107131"/>
                <a:ext cx="1330560" cy="11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7E512D7-7622-A651-2A5D-B188B7C5681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06369" y="3098131"/>
                  <a:ext cx="1348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3828FD7-C65C-8D93-7E89-E46623021250}"/>
                    </a:ext>
                  </a:extLst>
                </p14:cNvPr>
                <p14:cNvContentPartPr/>
                <p14:nvPr/>
              </p14:nvContentPartPr>
              <p14:xfrm>
                <a:off x="1585169" y="2037211"/>
                <a:ext cx="546480" cy="10497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3828FD7-C65C-8D93-7E89-E466230212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76529" y="2028211"/>
                  <a:ext cx="564120" cy="10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9FFA382-FAC1-EF48-48AA-5327A34485E0}"/>
                    </a:ext>
                  </a:extLst>
                </p14:cNvPr>
                <p14:cNvContentPartPr/>
                <p14:nvPr/>
              </p14:nvContentPartPr>
              <p14:xfrm>
                <a:off x="7810649" y="33091"/>
                <a:ext cx="463320" cy="1524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9FFA382-FAC1-EF48-48AA-5327A34485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02009" y="24451"/>
                  <a:ext cx="480960" cy="15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149228A-65FF-07FA-A2D4-236BC2AA16E0}"/>
                    </a:ext>
                  </a:extLst>
                </p14:cNvPr>
                <p14:cNvContentPartPr/>
                <p14:nvPr/>
              </p14:nvContentPartPr>
              <p14:xfrm>
                <a:off x="6172649" y="275011"/>
                <a:ext cx="124200" cy="89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149228A-65FF-07FA-A2D4-236BC2AA16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64009" y="266371"/>
                  <a:ext cx="141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12CEB7D-8670-2C84-92B1-65DF23CAE6B7}"/>
                    </a:ext>
                  </a:extLst>
                </p14:cNvPr>
                <p14:cNvContentPartPr/>
                <p14:nvPr/>
              </p14:nvContentPartPr>
              <p14:xfrm>
                <a:off x="6201809" y="297331"/>
                <a:ext cx="79200" cy="164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12CEB7D-8670-2C84-92B1-65DF23CAE6B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92809" y="288691"/>
                  <a:ext cx="96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FF43D96-83D1-45C9-7B1F-E199C1F21D89}"/>
                    </a:ext>
                  </a:extLst>
                </p14:cNvPr>
                <p14:cNvContentPartPr/>
                <p14:nvPr/>
              </p14:nvContentPartPr>
              <p14:xfrm>
                <a:off x="6315929" y="346291"/>
                <a:ext cx="43920" cy="174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FF43D96-83D1-45C9-7B1F-E199C1F21D8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306929" y="337291"/>
                  <a:ext cx="61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9409B36-EF4F-E2D4-1657-BE64940D683C}"/>
                    </a:ext>
                  </a:extLst>
                </p14:cNvPr>
                <p14:cNvContentPartPr/>
                <p14:nvPr/>
              </p14:nvContentPartPr>
              <p14:xfrm>
                <a:off x="6122969" y="638971"/>
                <a:ext cx="125280" cy="78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9409B36-EF4F-E2D4-1657-BE64940D683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13969" y="629971"/>
                  <a:ext cx="1429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98B4CB2-F4C4-2B0C-E019-F02C655240BD}"/>
                    </a:ext>
                  </a:extLst>
                </p14:cNvPr>
                <p14:cNvContentPartPr/>
                <p14:nvPr/>
              </p14:nvContentPartPr>
              <p14:xfrm>
                <a:off x="6110729" y="645811"/>
                <a:ext cx="155520" cy="107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98B4CB2-F4C4-2B0C-E019-F02C655240B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02089" y="637171"/>
                  <a:ext cx="1731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131D5DA-12F6-4AA0-73B0-0C1C4F2550B3}"/>
                    </a:ext>
                  </a:extLst>
                </p14:cNvPr>
                <p14:cNvContentPartPr/>
                <p14:nvPr/>
              </p14:nvContentPartPr>
              <p14:xfrm>
                <a:off x="6182009" y="1158091"/>
                <a:ext cx="113040" cy="138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131D5DA-12F6-4AA0-73B0-0C1C4F2550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73009" y="1149451"/>
                  <a:ext cx="130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0618DE8-7EEA-C463-79CE-77A4B6098F77}"/>
                    </a:ext>
                  </a:extLst>
                </p14:cNvPr>
                <p14:cNvContentPartPr/>
                <p14:nvPr/>
              </p14:nvContentPartPr>
              <p14:xfrm>
                <a:off x="6839369" y="1393531"/>
                <a:ext cx="14400" cy="17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0618DE8-7EEA-C463-79CE-77A4B6098F7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30729" y="1384531"/>
                  <a:ext cx="32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AFA0FF3-5279-82A5-EFD9-17005699A690}"/>
                    </a:ext>
                  </a:extLst>
                </p14:cNvPr>
                <p14:cNvContentPartPr/>
                <p14:nvPr/>
              </p14:nvContentPartPr>
              <p14:xfrm>
                <a:off x="7907849" y="1110211"/>
                <a:ext cx="222840" cy="149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AFA0FF3-5279-82A5-EFD9-17005699A69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99209" y="1101571"/>
                  <a:ext cx="240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B23134-F896-6B96-CA76-7BBB369F0242}"/>
                    </a:ext>
                  </a:extLst>
                </p14:cNvPr>
                <p14:cNvContentPartPr/>
                <p14:nvPr/>
              </p14:nvContentPartPr>
              <p14:xfrm>
                <a:off x="8889569" y="1677571"/>
                <a:ext cx="267840" cy="24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B23134-F896-6B96-CA76-7BBB369F024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880929" y="1668571"/>
                  <a:ext cx="2854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A38175C-6196-0DA9-C6AC-E4E030CC0A0B}"/>
                    </a:ext>
                  </a:extLst>
                </p14:cNvPr>
                <p14:cNvContentPartPr/>
                <p14:nvPr/>
              </p14:nvContentPartPr>
              <p14:xfrm>
                <a:off x="9024209" y="1711411"/>
                <a:ext cx="360" cy="426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A38175C-6196-0DA9-C6AC-E4E030CC0A0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15569" y="1702771"/>
                  <a:ext cx="180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3AB7FC9-4F53-1C06-7027-420B56A72DB5}"/>
                    </a:ext>
                  </a:extLst>
                </p14:cNvPr>
                <p14:cNvContentPartPr/>
                <p14:nvPr/>
              </p14:nvContentPartPr>
              <p14:xfrm>
                <a:off x="8732609" y="147931"/>
                <a:ext cx="170640" cy="193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3AB7FC9-4F53-1C06-7027-420B56A72DB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23969" y="139291"/>
                  <a:ext cx="1882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BAB912B-D77C-B7E2-A06D-DB7C339E14AE}"/>
                    </a:ext>
                  </a:extLst>
                </p14:cNvPr>
                <p14:cNvContentPartPr/>
                <p14:nvPr/>
              </p14:nvContentPartPr>
              <p14:xfrm>
                <a:off x="8758169" y="230731"/>
                <a:ext cx="156240" cy="205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BAB912B-D77C-B7E2-A06D-DB7C339E14A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749169" y="222091"/>
                  <a:ext cx="1738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BB0F733-0605-1CB2-4043-77118BF83E9E}"/>
                    </a:ext>
                  </a:extLst>
                </p14:cNvPr>
                <p14:cNvContentPartPr/>
                <p14:nvPr/>
              </p14:nvContentPartPr>
              <p14:xfrm>
                <a:off x="9198449" y="300931"/>
                <a:ext cx="4320" cy="113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BB0F733-0605-1CB2-4043-77118BF83E9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189809" y="292291"/>
                  <a:ext cx="219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E823791-ED2E-C780-D72E-A1DD9472E202}"/>
                    </a:ext>
                  </a:extLst>
                </p14:cNvPr>
                <p14:cNvContentPartPr/>
                <p14:nvPr/>
              </p14:nvContentPartPr>
              <p14:xfrm>
                <a:off x="9240209" y="305971"/>
                <a:ext cx="415800" cy="17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E823791-ED2E-C780-D72E-A1DD9472E20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31209" y="296971"/>
                  <a:ext cx="433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091FBA8-DFF1-DD59-F13E-5CD951A16E15}"/>
                    </a:ext>
                  </a:extLst>
                </p14:cNvPr>
                <p14:cNvContentPartPr/>
                <p14:nvPr/>
              </p14:nvContentPartPr>
              <p14:xfrm>
                <a:off x="9584009" y="244771"/>
                <a:ext cx="139320" cy="122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091FBA8-DFF1-DD59-F13E-5CD951A16E1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575369" y="235771"/>
                  <a:ext cx="156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C17CCB-016F-B2E0-7CA8-D8F34BC74BF9}"/>
                    </a:ext>
                  </a:extLst>
                </p14:cNvPr>
                <p14:cNvContentPartPr/>
                <p14:nvPr/>
              </p14:nvContentPartPr>
              <p14:xfrm>
                <a:off x="9761849" y="167731"/>
                <a:ext cx="221760" cy="429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C17CCB-016F-B2E0-7CA8-D8F34BC74BF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752849" y="159091"/>
                  <a:ext cx="23940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32E0734-41CC-5212-9AEA-CEE706844E1E}"/>
                    </a:ext>
                  </a:extLst>
                </p14:cNvPr>
                <p14:cNvContentPartPr/>
                <p14:nvPr/>
              </p14:nvContentPartPr>
              <p14:xfrm>
                <a:off x="10193489" y="433051"/>
                <a:ext cx="19080" cy="101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32E0734-41CC-5212-9AEA-CEE706844E1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184849" y="424051"/>
                  <a:ext cx="36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0BBBA51-2C0D-7724-A6C7-E3FA6BD9B12A}"/>
                    </a:ext>
                  </a:extLst>
                </p14:cNvPr>
                <p14:cNvContentPartPr/>
                <p14:nvPr/>
              </p14:nvContentPartPr>
              <p14:xfrm>
                <a:off x="8637929" y="577411"/>
                <a:ext cx="182160" cy="175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0BBBA51-2C0D-7724-A6C7-E3FA6BD9B12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628929" y="568411"/>
                  <a:ext cx="1998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4B8B592-E056-DCF9-9560-2E1354FF97AA}"/>
                    </a:ext>
                  </a:extLst>
                </p14:cNvPr>
                <p14:cNvContentPartPr/>
                <p14:nvPr/>
              </p14:nvContentPartPr>
              <p14:xfrm>
                <a:off x="8645129" y="658051"/>
                <a:ext cx="185400" cy="181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4B8B592-E056-DCF9-9560-2E1354FF97A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36129" y="649051"/>
                  <a:ext cx="203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4F01A8C-C927-3393-BC0C-F70172C12555}"/>
                    </a:ext>
                  </a:extLst>
                </p14:cNvPr>
                <p14:cNvContentPartPr/>
                <p14:nvPr/>
              </p14:nvContentPartPr>
              <p14:xfrm>
                <a:off x="8972729" y="728611"/>
                <a:ext cx="209880" cy="105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4F01A8C-C927-3393-BC0C-F70172C1255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964089" y="719611"/>
                  <a:ext cx="227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BE965D3-2A24-8229-131F-EB93DA520154}"/>
                    </a:ext>
                  </a:extLst>
                </p14:cNvPr>
                <p14:cNvContentPartPr/>
                <p14:nvPr/>
              </p14:nvContentPartPr>
              <p14:xfrm>
                <a:off x="9265409" y="777571"/>
                <a:ext cx="342000" cy="1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BE965D3-2A24-8229-131F-EB93DA52015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256409" y="768571"/>
                  <a:ext cx="359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1567D51-3925-B15A-72F2-ED411D2A7520}"/>
                    </a:ext>
                  </a:extLst>
                </p14:cNvPr>
                <p14:cNvContentPartPr/>
                <p14:nvPr/>
              </p14:nvContentPartPr>
              <p14:xfrm>
                <a:off x="9591929" y="707731"/>
                <a:ext cx="120960" cy="142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1567D51-3925-B15A-72F2-ED411D2A752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582929" y="699091"/>
                  <a:ext cx="138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F82F48E-3902-CBB4-3247-0994889BA008}"/>
                    </a:ext>
                  </a:extLst>
                </p14:cNvPr>
                <p14:cNvContentPartPr/>
                <p14:nvPr/>
              </p14:nvContentPartPr>
              <p14:xfrm>
                <a:off x="9837809" y="676411"/>
                <a:ext cx="120240" cy="212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F82F48E-3902-CBB4-3247-0994889BA00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828809" y="667771"/>
                  <a:ext cx="1378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256251F-ECC3-88FF-95A1-7AC50B26DD40}"/>
                    </a:ext>
                  </a:extLst>
                </p14:cNvPr>
                <p14:cNvContentPartPr/>
                <p14:nvPr/>
              </p14:nvContentPartPr>
              <p14:xfrm>
                <a:off x="10059569" y="817891"/>
                <a:ext cx="64080" cy="80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256251F-ECC3-88FF-95A1-7AC50B26DD4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050929" y="809251"/>
                  <a:ext cx="81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94B6272-30B5-367A-3206-367C69AC257D}"/>
                    </a:ext>
                  </a:extLst>
                </p14:cNvPr>
                <p14:cNvContentPartPr/>
                <p14:nvPr/>
              </p14:nvContentPartPr>
              <p14:xfrm>
                <a:off x="8702009" y="1018411"/>
                <a:ext cx="356400" cy="172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94B6272-30B5-367A-3206-367C69AC257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693009" y="1009411"/>
                  <a:ext cx="374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66A481C-DA2D-F2D3-5ED6-374E805A12A2}"/>
                    </a:ext>
                  </a:extLst>
                </p14:cNvPr>
                <p14:cNvContentPartPr/>
                <p14:nvPr/>
              </p14:nvContentPartPr>
              <p14:xfrm>
                <a:off x="8751689" y="994291"/>
                <a:ext cx="296280" cy="278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66A481C-DA2D-F2D3-5ED6-374E805A12A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743049" y="985651"/>
                  <a:ext cx="3139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5956EA1-61B6-11A8-81DB-44679D29EA84}"/>
                    </a:ext>
                  </a:extLst>
                </p14:cNvPr>
                <p14:cNvContentPartPr/>
                <p14:nvPr/>
              </p14:nvContentPartPr>
              <p14:xfrm>
                <a:off x="8856449" y="1169611"/>
                <a:ext cx="327600" cy="125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5956EA1-61B6-11A8-81DB-44679D29EA8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47449" y="1160971"/>
                  <a:ext cx="345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44B4E21-FAE9-DCB6-437D-9A29314175C3}"/>
                    </a:ext>
                  </a:extLst>
                </p14:cNvPr>
                <p14:cNvContentPartPr/>
                <p14:nvPr/>
              </p14:nvContentPartPr>
              <p14:xfrm>
                <a:off x="8647649" y="948931"/>
                <a:ext cx="671400" cy="658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44B4E21-FAE9-DCB6-437D-9A29314175C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639009" y="940291"/>
                  <a:ext cx="689040" cy="6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146D108-464A-9DDD-F506-21D2D113D17E}"/>
                    </a:ext>
                  </a:extLst>
                </p14:cNvPr>
                <p14:cNvContentPartPr/>
                <p14:nvPr/>
              </p14:nvContentPartPr>
              <p14:xfrm>
                <a:off x="8832329" y="992491"/>
                <a:ext cx="243360" cy="446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146D108-464A-9DDD-F506-21D2D113D17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823329" y="983851"/>
                  <a:ext cx="2610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4824FD2-4858-B190-9916-146A27C0F269}"/>
                    </a:ext>
                  </a:extLst>
                </p14:cNvPr>
                <p14:cNvContentPartPr/>
                <p14:nvPr/>
              </p14:nvContentPartPr>
              <p14:xfrm>
                <a:off x="10011329" y="1595851"/>
                <a:ext cx="471600" cy="15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4824FD2-4858-B190-9916-146A27C0F26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002689" y="1586851"/>
                  <a:ext cx="4892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6AE731D-92D3-EF00-6B53-959CF9118867}"/>
                    </a:ext>
                  </a:extLst>
                </p14:cNvPr>
                <p14:cNvContentPartPr/>
                <p14:nvPr/>
              </p14:nvContentPartPr>
              <p14:xfrm>
                <a:off x="9816929" y="2404411"/>
                <a:ext cx="12960" cy="207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6AE731D-92D3-EF00-6B53-959CF911886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807929" y="2395771"/>
                  <a:ext cx="30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D226D71-152C-C018-4F39-67174CDF6A85}"/>
                    </a:ext>
                  </a:extLst>
                </p14:cNvPr>
                <p14:cNvContentPartPr/>
                <p14:nvPr/>
              </p14:nvContentPartPr>
              <p14:xfrm>
                <a:off x="11141729" y="2673331"/>
                <a:ext cx="119520" cy="12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D226D71-152C-C018-4F39-67174CDF6A8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133089" y="2664691"/>
                  <a:ext cx="137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994EBA0-372E-0838-7ECC-EA2216F31A6F}"/>
                    </a:ext>
                  </a:extLst>
                </p14:cNvPr>
                <p14:cNvContentPartPr/>
                <p14:nvPr/>
              </p14:nvContentPartPr>
              <p14:xfrm>
                <a:off x="7359569" y="3659731"/>
                <a:ext cx="259200" cy="216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994EBA0-372E-0838-7ECC-EA2216F31A6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50929" y="3650731"/>
                  <a:ext cx="27684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5E8BB2A-6677-ABD2-989A-90BD25E08E3D}"/>
                  </a:ext>
                </a:extLst>
              </p14:cNvPr>
              <p14:cNvContentPartPr/>
              <p14:nvPr/>
            </p14:nvContentPartPr>
            <p14:xfrm>
              <a:off x="4595489" y="3601411"/>
              <a:ext cx="928440" cy="342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5E8BB2A-6677-ABD2-989A-90BD25E08E3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586849" y="3592411"/>
                <a:ext cx="9460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1D229F96-35EC-031E-983D-689A6057B31E}"/>
                  </a:ext>
                </a:extLst>
              </p14:cNvPr>
              <p14:cNvContentPartPr/>
              <p14:nvPr/>
            </p14:nvContentPartPr>
            <p14:xfrm>
              <a:off x="4855769" y="5684011"/>
              <a:ext cx="1372680" cy="6624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1D229F96-35EC-031E-983D-689A6057B31E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847129" y="5675011"/>
                <a:ext cx="139032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48C488B-189E-7025-57E3-402385811EF4}"/>
              </a:ext>
            </a:extLst>
          </p:cNvPr>
          <p:cNvGrpSpPr/>
          <p:nvPr/>
        </p:nvGrpSpPr>
        <p:grpSpPr>
          <a:xfrm>
            <a:off x="5774129" y="2564251"/>
            <a:ext cx="2792880" cy="1818720"/>
            <a:chOff x="5774129" y="2564251"/>
            <a:chExt cx="2792880" cy="181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FD9BC19-920C-143D-EB35-8F0D5F1FD48B}"/>
                    </a:ext>
                  </a:extLst>
                </p14:cNvPr>
                <p14:cNvContentPartPr/>
                <p14:nvPr/>
              </p14:nvContentPartPr>
              <p14:xfrm>
                <a:off x="5774129" y="2872411"/>
                <a:ext cx="2493000" cy="14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FD9BC19-920C-143D-EB35-8F0D5F1FD48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765129" y="2863411"/>
                  <a:ext cx="25106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762773C-BB01-4BBE-7B24-7946322AD7A3}"/>
                    </a:ext>
                  </a:extLst>
                </p14:cNvPr>
                <p14:cNvContentPartPr/>
                <p14:nvPr/>
              </p14:nvContentPartPr>
              <p14:xfrm>
                <a:off x="5867009" y="3722371"/>
                <a:ext cx="2700000" cy="889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762773C-BB01-4BBE-7B24-7946322AD7A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858369" y="3713731"/>
                  <a:ext cx="2717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885D060-0BAD-8985-536F-05CA0A09484E}"/>
                    </a:ext>
                  </a:extLst>
                </p14:cNvPr>
                <p14:cNvContentPartPr/>
                <p14:nvPr/>
              </p14:nvContentPartPr>
              <p14:xfrm>
                <a:off x="6149249" y="2868451"/>
                <a:ext cx="107640" cy="554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885D060-0BAD-8985-536F-05CA0A09484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140609" y="2859811"/>
                  <a:ext cx="1252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BEA975B-3D20-42D0-5B42-BCB770691A0E}"/>
                    </a:ext>
                  </a:extLst>
                </p14:cNvPr>
                <p14:cNvContentPartPr/>
                <p14:nvPr/>
              </p14:nvContentPartPr>
              <p14:xfrm>
                <a:off x="6236009" y="2867731"/>
                <a:ext cx="40320" cy="266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BEA975B-3D20-42D0-5B42-BCB770691A0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227009" y="2859091"/>
                  <a:ext cx="57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69D43B5-EE99-6E3B-AF3B-C15007DDE0BB}"/>
                    </a:ext>
                  </a:extLst>
                </p14:cNvPr>
                <p14:cNvContentPartPr/>
                <p14:nvPr/>
              </p14:nvContentPartPr>
              <p14:xfrm>
                <a:off x="6330689" y="3714451"/>
                <a:ext cx="91080" cy="626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69D43B5-EE99-6E3B-AF3B-C15007DDE0B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322049" y="3705451"/>
                  <a:ext cx="1087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C102575-2EA4-FECE-F276-00A1CCB25CB9}"/>
                    </a:ext>
                  </a:extLst>
                </p14:cNvPr>
                <p14:cNvContentPartPr/>
                <p14:nvPr/>
              </p14:nvContentPartPr>
              <p14:xfrm>
                <a:off x="6250049" y="2879251"/>
                <a:ext cx="191880" cy="8316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C102575-2EA4-FECE-F276-00A1CCB25CB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241049" y="2870611"/>
                  <a:ext cx="209520" cy="84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ACB1DB2-D857-09FA-55DE-94C5C21D3CE4}"/>
                    </a:ext>
                  </a:extLst>
                </p14:cNvPr>
                <p14:cNvContentPartPr/>
                <p14:nvPr/>
              </p14:nvContentPartPr>
              <p14:xfrm>
                <a:off x="6951689" y="2764411"/>
                <a:ext cx="141480" cy="196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ACB1DB2-D857-09FA-55DE-94C5C21D3CE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43049" y="2755771"/>
                  <a:ext cx="1591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3FDA0BB-4A0A-4C57-369B-46C78B28EA23}"/>
                    </a:ext>
                  </a:extLst>
                </p14:cNvPr>
                <p14:cNvContentPartPr/>
                <p14:nvPr/>
              </p14:nvContentPartPr>
              <p14:xfrm>
                <a:off x="7319609" y="3667651"/>
                <a:ext cx="68400" cy="702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3FDA0BB-4A0A-4C57-369B-46C78B28EA2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310969" y="3659011"/>
                  <a:ext cx="860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CB7FC51-AEF0-267A-D8E1-B2BC18DF27F1}"/>
                    </a:ext>
                  </a:extLst>
                </p14:cNvPr>
                <p14:cNvContentPartPr/>
                <p14:nvPr/>
              </p14:nvContentPartPr>
              <p14:xfrm>
                <a:off x="7080929" y="2896891"/>
                <a:ext cx="402840" cy="819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CB7FC51-AEF0-267A-D8E1-B2BC18DF27F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072289" y="2888251"/>
                  <a:ext cx="420480" cy="83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2B73EA1-4E84-AC20-BB70-8FC54B0E807B}"/>
                    </a:ext>
                  </a:extLst>
                </p14:cNvPr>
                <p14:cNvContentPartPr/>
                <p14:nvPr/>
              </p14:nvContentPartPr>
              <p14:xfrm>
                <a:off x="6005969" y="2621491"/>
                <a:ext cx="118800" cy="702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2B73EA1-4E84-AC20-BB70-8FC54B0E807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997329" y="2612491"/>
                  <a:ext cx="136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375F8C8-DA2C-9900-1252-2D2057393B63}"/>
                    </a:ext>
                  </a:extLst>
                </p14:cNvPr>
                <p14:cNvContentPartPr/>
                <p14:nvPr/>
              </p14:nvContentPartPr>
              <p14:xfrm>
                <a:off x="6089129" y="2609611"/>
                <a:ext cx="28440" cy="1166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375F8C8-DA2C-9900-1252-2D2057393B6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080489" y="2600611"/>
                  <a:ext cx="460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91B8CF0-433F-2DAC-643E-6286610A08E1}"/>
                    </a:ext>
                  </a:extLst>
                </p14:cNvPr>
                <p14:cNvContentPartPr/>
                <p14:nvPr/>
              </p14:nvContentPartPr>
              <p14:xfrm>
                <a:off x="6247529" y="2626171"/>
                <a:ext cx="7920" cy="489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91B8CF0-433F-2DAC-643E-6286610A08E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238889" y="2617531"/>
                  <a:ext cx="255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8F5B33A-2A5F-4805-8098-CB362024E44F}"/>
                    </a:ext>
                  </a:extLst>
                </p14:cNvPr>
                <p14:cNvContentPartPr/>
                <p14:nvPr/>
              </p14:nvContentPartPr>
              <p14:xfrm>
                <a:off x="6988409" y="2616451"/>
                <a:ext cx="206280" cy="193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8F5B33A-2A5F-4805-8098-CB362024E44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79409" y="2607451"/>
                  <a:ext cx="223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815585F-35AF-E07F-C2E4-E1AB647BF82A}"/>
                    </a:ext>
                  </a:extLst>
                </p14:cNvPr>
                <p14:cNvContentPartPr/>
                <p14:nvPr/>
              </p14:nvContentPartPr>
              <p14:xfrm>
                <a:off x="7022249" y="2564251"/>
                <a:ext cx="118800" cy="2124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815585F-35AF-E07F-C2E4-E1AB647BF82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013609" y="2555611"/>
                  <a:ext cx="1364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4A38EAD-F832-F7E9-E262-BFB85033C92B}"/>
                    </a:ext>
                  </a:extLst>
                </p14:cNvPr>
                <p14:cNvContentPartPr/>
                <p14:nvPr/>
              </p14:nvContentPartPr>
              <p14:xfrm>
                <a:off x="7272449" y="2700691"/>
                <a:ext cx="267120" cy="1047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4A38EAD-F832-F7E9-E262-BFB85033C92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263449" y="2691691"/>
                  <a:ext cx="2847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1221732-6318-AB31-96AD-8502CC39CA9C}"/>
                    </a:ext>
                  </a:extLst>
                </p14:cNvPr>
                <p14:cNvContentPartPr/>
                <p14:nvPr/>
              </p14:nvContentPartPr>
              <p14:xfrm>
                <a:off x="6215489" y="3848011"/>
                <a:ext cx="211680" cy="3160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1221732-6318-AB31-96AD-8502CC39CA9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206489" y="3839011"/>
                  <a:ext cx="2293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9140B20-5838-E11C-1A46-2B4FA08A5756}"/>
                    </a:ext>
                  </a:extLst>
                </p14:cNvPr>
                <p14:cNvContentPartPr/>
                <p14:nvPr/>
              </p14:nvContentPartPr>
              <p14:xfrm>
                <a:off x="6514289" y="4099291"/>
                <a:ext cx="3600" cy="612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9140B20-5838-E11C-1A46-2B4FA08A575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505649" y="4090651"/>
                  <a:ext cx="212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88B2C3A-EFF2-9009-D937-AD5C755A9CB6}"/>
                    </a:ext>
                  </a:extLst>
                </p14:cNvPr>
                <p14:cNvContentPartPr/>
                <p14:nvPr/>
              </p14:nvContentPartPr>
              <p14:xfrm>
                <a:off x="7449209" y="4010011"/>
                <a:ext cx="159840" cy="3409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88B2C3A-EFF2-9009-D937-AD5C755A9CB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440209" y="4001011"/>
                  <a:ext cx="1774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D599308-F5E3-C088-5940-E499D921A374}"/>
                    </a:ext>
                  </a:extLst>
                </p14:cNvPr>
                <p14:cNvContentPartPr/>
                <p14:nvPr/>
              </p14:nvContentPartPr>
              <p14:xfrm>
                <a:off x="7657289" y="4285771"/>
                <a:ext cx="199080" cy="97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D599308-F5E3-C088-5940-E499D921A37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648649" y="4277131"/>
                  <a:ext cx="216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142DCA0-021E-5927-2DA9-115C834FD9F2}"/>
                    </a:ext>
                  </a:extLst>
                </p14:cNvPr>
                <p14:cNvContentPartPr/>
                <p14:nvPr/>
              </p14:nvContentPartPr>
              <p14:xfrm>
                <a:off x="6408809" y="2706811"/>
                <a:ext cx="719640" cy="972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142DCA0-021E-5927-2DA9-115C834FD9F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399809" y="2698171"/>
                  <a:ext cx="737280" cy="9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F6393AF-F7E0-9A25-8173-16A339F88C8A}"/>
                    </a:ext>
                  </a:extLst>
                </p14:cNvPr>
                <p14:cNvContentPartPr/>
                <p14:nvPr/>
              </p14:nvContentPartPr>
              <p14:xfrm>
                <a:off x="6238889" y="2888251"/>
                <a:ext cx="1114560" cy="7156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F6393AF-F7E0-9A25-8173-16A339F88C8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229889" y="2879251"/>
                  <a:ext cx="113220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9F96631-69E5-F91C-D222-995105B4B28D}"/>
                    </a:ext>
                  </a:extLst>
                </p14:cNvPr>
                <p14:cNvContentPartPr/>
                <p14:nvPr/>
              </p14:nvContentPartPr>
              <p14:xfrm>
                <a:off x="6329969" y="3011371"/>
                <a:ext cx="511200" cy="248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9F96631-69E5-F91C-D222-995105B4B28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321329" y="3002731"/>
                  <a:ext cx="528840" cy="26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7396B7C-D308-F62E-7C8B-8B5C722F8020}"/>
                  </a:ext>
                </a:extLst>
              </p14:cNvPr>
              <p14:cNvContentPartPr/>
              <p14:nvPr/>
            </p14:nvContentPartPr>
            <p14:xfrm>
              <a:off x="1228769" y="5941771"/>
              <a:ext cx="7839000" cy="7596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7396B7C-D308-F62E-7C8B-8B5C722F8020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219769" y="5933131"/>
                <a:ext cx="7856640" cy="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7306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6023-B277-44C5-8427-EE8E66EE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526" y="133798"/>
            <a:ext cx="5257800" cy="585850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 of 1D-POT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F6C0A-B920-4A68-936B-30DD9D935050}"/>
              </a:ext>
            </a:extLst>
          </p:cNvPr>
          <p:cNvCxnSpPr/>
          <p:nvPr/>
        </p:nvCxnSpPr>
        <p:spPr>
          <a:xfrm>
            <a:off x="6392029" y="795532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01ECFE-AA31-4BAF-AD87-A20BA5BCC091}"/>
              </a:ext>
            </a:extLst>
          </p:cNvPr>
          <p:cNvCxnSpPr/>
          <p:nvPr/>
        </p:nvCxnSpPr>
        <p:spPr>
          <a:xfrm>
            <a:off x="6419461" y="1920244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56C57D-1DBA-48FD-876F-60B577581A5B}"/>
                  </a:ext>
                </a:extLst>
              </p:cNvPr>
              <p:cNvSpPr txBox="1"/>
              <p:nvPr/>
            </p:nvSpPr>
            <p:spPr>
              <a:xfrm>
                <a:off x="6419461" y="518533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56C57D-1DBA-48FD-876F-60B577581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461" y="518533"/>
                <a:ext cx="207621" cy="276999"/>
              </a:xfrm>
              <a:prstGeom prst="rect">
                <a:avLst/>
              </a:prstGeom>
              <a:blipFill>
                <a:blip r:embed="rId3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513B18-14C0-4866-91DB-3290E2DA5576}"/>
                  </a:ext>
                </a:extLst>
              </p:cNvPr>
              <p:cNvSpPr txBox="1"/>
              <p:nvPr/>
            </p:nvSpPr>
            <p:spPr>
              <a:xfrm>
                <a:off x="6392029" y="1545897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513B18-14C0-4866-91DB-3290E2DA5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029" y="1545897"/>
                <a:ext cx="198003" cy="276999"/>
              </a:xfrm>
              <a:prstGeom prst="rect">
                <a:avLst/>
              </a:prstGeom>
              <a:blipFill>
                <a:blip r:embed="rId4"/>
                <a:stretch>
                  <a:fillRect l="-3125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E474AFE6-8EB9-4825-B383-E2AB5A146667}"/>
              </a:ext>
            </a:extLst>
          </p:cNvPr>
          <p:cNvSpPr/>
          <p:nvPr/>
        </p:nvSpPr>
        <p:spPr>
          <a:xfrm>
            <a:off x="7104888" y="75895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3C0A10-2389-4DA7-893E-D54E1F2A12CF}"/>
              </a:ext>
            </a:extLst>
          </p:cNvPr>
          <p:cNvSpPr/>
          <p:nvPr/>
        </p:nvSpPr>
        <p:spPr>
          <a:xfrm>
            <a:off x="7637558" y="75895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515B405-72FE-4613-8EFF-FA955547B305}"/>
              </a:ext>
            </a:extLst>
          </p:cNvPr>
          <p:cNvSpPr/>
          <p:nvPr/>
        </p:nvSpPr>
        <p:spPr>
          <a:xfrm>
            <a:off x="8606448" y="75895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F54753-895E-4C7B-B2AD-B445E0FAB368}"/>
              </a:ext>
            </a:extLst>
          </p:cNvPr>
          <p:cNvSpPr/>
          <p:nvPr/>
        </p:nvSpPr>
        <p:spPr>
          <a:xfrm>
            <a:off x="7100851" y="187452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1E83F0-4E23-480A-A976-A244BE97E06B}"/>
              </a:ext>
            </a:extLst>
          </p:cNvPr>
          <p:cNvSpPr/>
          <p:nvPr/>
        </p:nvSpPr>
        <p:spPr>
          <a:xfrm>
            <a:off x="8198131" y="187452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0E4DA2-0CF9-4145-BB21-2E4D53B516D7}"/>
              </a:ext>
            </a:extLst>
          </p:cNvPr>
          <p:cNvSpPr/>
          <p:nvPr/>
        </p:nvSpPr>
        <p:spPr>
          <a:xfrm>
            <a:off x="7692422" y="186538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65665C-2B0F-4D3D-8AFF-7D79AF133CFF}"/>
              </a:ext>
            </a:extLst>
          </p:cNvPr>
          <p:cNvSpPr/>
          <p:nvPr/>
        </p:nvSpPr>
        <p:spPr>
          <a:xfrm>
            <a:off x="8606448" y="187452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5A82BFA-5AD6-4D2B-85E8-075E54FD1530}"/>
              </a:ext>
            </a:extLst>
          </p:cNvPr>
          <p:cNvSpPr/>
          <p:nvPr/>
        </p:nvSpPr>
        <p:spPr>
          <a:xfrm>
            <a:off x="9491833" y="76716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A1675E-F820-428B-8FF5-C23F42AAE364}"/>
              </a:ext>
            </a:extLst>
          </p:cNvPr>
          <p:cNvSpPr/>
          <p:nvPr/>
        </p:nvSpPr>
        <p:spPr>
          <a:xfrm>
            <a:off x="9950616" y="188824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6892AD-5711-4564-95EF-FBF95AD9BE12}"/>
                  </a:ext>
                </a:extLst>
              </p:cNvPr>
              <p:cNvSpPr txBox="1"/>
              <p:nvPr/>
            </p:nvSpPr>
            <p:spPr>
              <a:xfrm>
                <a:off x="8124370" y="2004435"/>
                <a:ext cx="257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6892AD-5711-4564-95EF-FBF95AD9B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370" y="2004435"/>
                <a:ext cx="257250" cy="276999"/>
              </a:xfrm>
              <a:prstGeom prst="rect">
                <a:avLst/>
              </a:prstGeom>
              <a:blipFill>
                <a:blip r:embed="rId5"/>
                <a:stretch>
                  <a:fillRect l="-23810" r="-238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21CE9-DC42-44F8-BAC3-2A73072649DC}"/>
                  </a:ext>
                </a:extLst>
              </p:cNvPr>
              <p:cNvSpPr txBox="1"/>
              <p:nvPr/>
            </p:nvSpPr>
            <p:spPr>
              <a:xfrm>
                <a:off x="8539513" y="468239"/>
                <a:ext cx="278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21CE9-DC42-44F8-BAC3-2A7307264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513" y="468239"/>
                <a:ext cx="278731" cy="276999"/>
              </a:xfrm>
              <a:prstGeom prst="rect">
                <a:avLst/>
              </a:prstGeom>
              <a:blipFill>
                <a:blip r:embed="rId6"/>
                <a:stretch>
                  <a:fillRect l="-1304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F03847-9771-4147-8A9A-7A6A79066752}"/>
                  </a:ext>
                </a:extLst>
              </p:cNvPr>
              <p:cNvSpPr txBox="1"/>
              <p:nvPr/>
            </p:nvSpPr>
            <p:spPr>
              <a:xfrm>
                <a:off x="9559267" y="1974594"/>
                <a:ext cx="1718419" cy="337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F03847-9771-4147-8A9A-7A6A79066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267" y="1974594"/>
                <a:ext cx="1718419" cy="337272"/>
              </a:xfrm>
              <a:prstGeom prst="rect">
                <a:avLst/>
              </a:prstGeom>
              <a:blipFill>
                <a:blip r:embed="rId7"/>
                <a:stretch>
                  <a:fillRect l="-2837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7C3C1B79-641F-4CA0-9AB3-F9675FA9AD91}"/>
              </a:ext>
            </a:extLst>
          </p:cNvPr>
          <p:cNvSpPr/>
          <p:nvPr/>
        </p:nvSpPr>
        <p:spPr>
          <a:xfrm>
            <a:off x="9737251" y="76902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6BE63D6-4E0E-4B8D-989E-026041D95E65}"/>
                  </a:ext>
                </a:extLst>
              </p:cNvPr>
              <p:cNvSpPr txBox="1"/>
              <p:nvPr/>
            </p:nvSpPr>
            <p:spPr>
              <a:xfrm>
                <a:off x="9724253" y="477838"/>
                <a:ext cx="631776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6BE63D6-4E0E-4B8D-989E-026041D95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253" y="477838"/>
                <a:ext cx="631776" cy="280205"/>
              </a:xfrm>
              <a:prstGeom prst="rect">
                <a:avLst/>
              </a:prstGeom>
              <a:blipFill>
                <a:blip r:embed="rId8"/>
                <a:stretch>
                  <a:fillRect l="-4808" r="-384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9680E87-FA7C-44BA-BB77-56C36399A5ED}"/>
              </a:ext>
            </a:extLst>
          </p:cNvPr>
          <p:cNvCxnSpPr>
            <a:stCxn id="15" idx="4"/>
            <a:endCxn id="18" idx="0"/>
          </p:cNvCxnSpPr>
          <p:nvPr/>
        </p:nvCxnSpPr>
        <p:spPr>
          <a:xfrm flipH="1">
            <a:off x="7128283" y="804674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D2D2D9-25A8-4521-AAED-80DEAEA1CEE9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669562" y="767161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F3392-AD8B-4EF7-91D3-46A27199EC5F}"/>
              </a:ext>
            </a:extLst>
          </p:cNvPr>
          <p:cNvCxnSpPr>
            <a:cxnSpLocks/>
            <a:endCxn id="21" idx="7"/>
          </p:cNvCxnSpPr>
          <p:nvPr/>
        </p:nvCxnSpPr>
        <p:spPr>
          <a:xfrm>
            <a:off x="8640706" y="822021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C0FEAD-A0E3-4AA3-9A7B-94389CCADD45}"/>
              </a:ext>
            </a:extLst>
          </p:cNvPr>
          <p:cNvCxnSpPr>
            <a:cxnSpLocks/>
          </p:cNvCxnSpPr>
          <p:nvPr/>
        </p:nvCxnSpPr>
        <p:spPr>
          <a:xfrm>
            <a:off x="9756648" y="816777"/>
            <a:ext cx="226381" cy="106283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5848EF45-DA92-40B2-8074-EE932F3F9B5F}"/>
              </a:ext>
            </a:extLst>
          </p:cNvPr>
          <p:cNvSpPr/>
          <p:nvPr/>
        </p:nvSpPr>
        <p:spPr>
          <a:xfrm>
            <a:off x="10603027" y="188122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1F7429-6B8A-420A-B26B-41E93CC4CA45}"/>
                  </a:ext>
                </a:extLst>
              </p:cNvPr>
              <p:cNvSpPr txBox="1"/>
              <p:nvPr/>
            </p:nvSpPr>
            <p:spPr>
              <a:xfrm>
                <a:off x="9115761" y="440144"/>
                <a:ext cx="412164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1F7429-6B8A-420A-B26B-41E93CC4C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761" y="440144"/>
                <a:ext cx="412164" cy="280205"/>
              </a:xfrm>
              <a:prstGeom prst="rect">
                <a:avLst/>
              </a:prstGeom>
              <a:blipFill>
                <a:blip r:embed="rId9"/>
                <a:stretch>
                  <a:fillRect l="-7353" r="-14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1088E2-9121-4C74-AE34-036926A778D8}"/>
              </a:ext>
            </a:extLst>
          </p:cNvPr>
          <p:cNvCxnSpPr/>
          <p:nvPr/>
        </p:nvCxnSpPr>
        <p:spPr>
          <a:xfrm>
            <a:off x="6330338" y="3175189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9B25DA0-EBDC-4C19-93B7-E21C82527C0E}"/>
              </a:ext>
            </a:extLst>
          </p:cNvPr>
          <p:cNvCxnSpPr/>
          <p:nvPr/>
        </p:nvCxnSpPr>
        <p:spPr>
          <a:xfrm>
            <a:off x="6357770" y="4299901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3B7ABE1-A23E-495E-BB19-06DC1532E1A6}"/>
                  </a:ext>
                </a:extLst>
              </p:cNvPr>
              <p:cNvSpPr txBox="1"/>
              <p:nvPr/>
            </p:nvSpPr>
            <p:spPr>
              <a:xfrm>
                <a:off x="6357770" y="2898190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3B7ABE1-A23E-495E-BB19-06DC1532E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770" y="2898190"/>
                <a:ext cx="207621" cy="276999"/>
              </a:xfrm>
              <a:prstGeom prst="rect">
                <a:avLst/>
              </a:prstGeom>
              <a:blipFill>
                <a:blip r:embed="rId10"/>
                <a:stretch>
                  <a:fillRect l="-29412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246023-637C-41A5-BCC9-8C0F93C411C2}"/>
                  </a:ext>
                </a:extLst>
              </p:cNvPr>
              <p:cNvSpPr txBox="1"/>
              <p:nvPr/>
            </p:nvSpPr>
            <p:spPr>
              <a:xfrm>
                <a:off x="6330338" y="3925554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246023-637C-41A5-BCC9-8C0F93C41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338" y="3925554"/>
                <a:ext cx="198003" cy="276999"/>
              </a:xfrm>
              <a:prstGeom prst="rect">
                <a:avLst/>
              </a:prstGeom>
              <a:blipFill>
                <a:blip r:embed="rId11"/>
                <a:stretch>
                  <a:fillRect l="-27273" r="-24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6DB498A5-B7D2-47B8-AE09-63B94E6C4C09}"/>
              </a:ext>
            </a:extLst>
          </p:cNvPr>
          <p:cNvSpPr/>
          <p:nvPr/>
        </p:nvSpPr>
        <p:spPr>
          <a:xfrm>
            <a:off x="7043197" y="3138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F739831-C7E0-49C6-85F8-A64F6B827A9B}"/>
              </a:ext>
            </a:extLst>
          </p:cNvPr>
          <p:cNvSpPr/>
          <p:nvPr/>
        </p:nvSpPr>
        <p:spPr>
          <a:xfrm>
            <a:off x="7575867" y="3138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FD60EBF-FBAD-4992-B1F0-5F420DDFE74D}"/>
              </a:ext>
            </a:extLst>
          </p:cNvPr>
          <p:cNvSpPr/>
          <p:nvPr/>
        </p:nvSpPr>
        <p:spPr>
          <a:xfrm>
            <a:off x="8544757" y="3138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32E106-E41D-46F9-950F-30522CAC39BC}"/>
              </a:ext>
            </a:extLst>
          </p:cNvPr>
          <p:cNvSpPr/>
          <p:nvPr/>
        </p:nvSpPr>
        <p:spPr>
          <a:xfrm>
            <a:off x="7039160" y="4254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272F3B0-B0D8-4CD7-8D2C-BB792361341F}"/>
              </a:ext>
            </a:extLst>
          </p:cNvPr>
          <p:cNvSpPr/>
          <p:nvPr/>
        </p:nvSpPr>
        <p:spPr>
          <a:xfrm>
            <a:off x="8136440" y="4254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71F54CA-9055-44C8-9025-C5C3E911A7D1}"/>
              </a:ext>
            </a:extLst>
          </p:cNvPr>
          <p:cNvSpPr/>
          <p:nvPr/>
        </p:nvSpPr>
        <p:spPr>
          <a:xfrm>
            <a:off x="7630731" y="424504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9C901B-F3B3-462E-B9AD-1CDDF15B43BF}"/>
              </a:ext>
            </a:extLst>
          </p:cNvPr>
          <p:cNvSpPr/>
          <p:nvPr/>
        </p:nvSpPr>
        <p:spPr>
          <a:xfrm>
            <a:off x="8544757" y="4254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F465CD3-270D-4381-8902-2B819C40AE3F}"/>
              </a:ext>
            </a:extLst>
          </p:cNvPr>
          <p:cNvSpPr/>
          <p:nvPr/>
        </p:nvSpPr>
        <p:spPr>
          <a:xfrm>
            <a:off x="9430142" y="314681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110AFD8-30C5-47BC-AAF7-1B288658A26B}"/>
              </a:ext>
            </a:extLst>
          </p:cNvPr>
          <p:cNvSpPr/>
          <p:nvPr/>
        </p:nvSpPr>
        <p:spPr>
          <a:xfrm>
            <a:off x="9888925" y="426790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8D3AEE-C865-4BBC-87A9-F4E1FECB4F1C}"/>
                  </a:ext>
                </a:extLst>
              </p:cNvPr>
              <p:cNvSpPr txBox="1"/>
              <p:nvPr/>
            </p:nvSpPr>
            <p:spPr>
              <a:xfrm>
                <a:off x="8062679" y="4384092"/>
                <a:ext cx="257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8D3AEE-C865-4BBC-87A9-F4E1FECB4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679" y="4384092"/>
                <a:ext cx="257250" cy="276999"/>
              </a:xfrm>
              <a:prstGeom prst="rect">
                <a:avLst/>
              </a:prstGeom>
              <a:blipFill>
                <a:blip r:embed="rId12"/>
                <a:stretch>
                  <a:fillRect l="-23810" r="-238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1B041F7-5A1F-4838-AFBF-24391CE84FB6}"/>
                  </a:ext>
                </a:extLst>
              </p:cNvPr>
              <p:cNvSpPr txBox="1"/>
              <p:nvPr/>
            </p:nvSpPr>
            <p:spPr>
              <a:xfrm>
                <a:off x="8477822" y="2847896"/>
                <a:ext cx="278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1B041F7-5A1F-4838-AFBF-24391CE84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822" y="2847896"/>
                <a:ext cx="278731" cy="276999"/>
              </a:xfrm>
              <a:prstGeom prst="rect">
                <a:avLst/>
              </a:prstGeom>
              <a:blipFill>
                <a:blip r:embed="rId13"/>
                <a:stretch>
                  <a:fillRect l="-13333" r="-22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0D97C84-D926-4FC7-BD1F-09401D07B72C}"/>
                  </a:ext>
                </a:extLst>
              </p:cNvPr>
              <p:cNvSpPr txBox="1"/>
              <p:nvPr/>
            </p:nvSpPr>
            <p:spPr>
              <a:xfrm>
                <a:off x="9743340" y="3889375"/>
                <a:ext cx="250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0D97C84-D926-4FC7-BD1F-09401D07B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340" y="3889375"/>
                <a:ext cx="250390" cy="276999"/>
              </a:xfrm>
              <a:prstGeom prst="rect">
                <a:avLst/>
              </a:prstGeom>
              <a:blipFill>
                <a:blip r:embed="rId14"/>
                <a:stretch>
                  <a:fillRect l="-24390" r="-73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DE488F3B-0A29-403A-8A7E-7F66BC2A6504}"/>
              </a:ext>
            </a:extLst>
          </p:cNvPr>
          <p:cNvSpPr/>
          <p:nvPr/>
        </p:nvSpPr>
        <p:spPr>
          <a:xfrm>
            <a:off x="9675560" y="314868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848E32C-B9BB-4182-9C1C-CB8F27572E63}"/>
                  </a:ext>
                </a:extLst>
              </p:cNvPr>
              <p:cNvSpPr txBox="1"/>
              <p:nvPr/>
            </p:nvSpPr>
            <p:spPr>
              <a:xfrm>
                <a:off x="9662562" y="2857495"/>
                <a:ext cx="631776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848E32C-B9BB-4182-9C1C-CB8F27572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562" y="2857495"/>
                <a:ext cx="631776" cy="280205"/>
              </a:xfrm>
              <a:prstGeom prst="rect">
                <a:avLst/>
              </a:prstGeom>
              <a:blipFill>
                <a:blip r:embed="rId15"/>
                <a:stretch>
                  <a:fillRect l="-4808" r="-384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32EF09A-B417-4A2D-AD5F-C413D04D94AD}"/>
              </a:ext>
            </a:extLst>
          </p:cNvPr>
          <p:cNvCxnSpPr>
            <a:stCxn id="43" idx="4"/>
            <a:endCxn id="46" idx="0"/>
          </p:cNvCxnSpPr>
          <p:nvPr/>
        </p:nvCxnSpPr>
        <p:spPr>
          <a:xfrm flipH="1">
            <a:off x="7066592" y="3184331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9A8556B-5A47-4239-9AB8-B36FF66944EE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7607871" y="3146818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BF45F9D-5F4A-40FD-A173-9F1B36280690}"/>
              </a:ext>
            </a:extLst>
          </p:cNvPr>
          <p:cNvCxnSpPr>
            <a:cxnSpLocks/>
            <a:endCxn id="49" idx="7"/>
          </p:cNvCxnSpPr>
          <p:nvPr/>
        </p:nvCxnSpPr>
        <p:spPr>
          <a:xfrm>
            <a:off x="8579015" y="3201678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BA8752-2212-4DB1-9ECB-2D62BA0AD946}"/>
              </a:ext>
            </a:extLst>
          </p:cNvPr>
          <p:cNvCxnSpPr>
            <a:cxnSpLocks/>
            <a:stCxn id="50" idx="5"/>
          </p:cNvCxnSpPr>
          <p:nvPr/>
        </p:nvCxnSpPr>
        <p:spPr>
          <a:xfrm>
            <a:off x="9476971" y="3185842"/>
            <a:ext cx="444367" cy="1073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C437DA46-04E5-4A2C-B39C-99E4F047F20D}"/>
              </a:ext>
            </a:extLst>
          </p:cNvPr>
          <p:cNvSpPr/>
          <p:nvPr/>
        </p:nvSpPr>
        <p:spPr>
          <a:xfrm>
            <a:off x="10541336" y="42608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A0DD4E-8E54-4F73-A222-5DF5328FF0C0}"/>
                  </a:ext>
                </a:extLst>
              </p:cNvPr>
              <p:cNvSpPr txBox="1"/>
              <p:nvPr/>
            </p:nvSpPr>
            <p:spPr>
              <a:xfrm>
                <a:off x="9193681" y="2847427"/>
                <a:ext cx="412164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A0DD4E-8E54-4F73-A222-5DF5328FF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681" y="2847427"/>
                <a:ext cx="412164" cy="280205"/>
              </a:xfrm>
              <a:prstGeom prst="rect">
                <a:avLst/>
              </a:prstGeom>
              <a:blipFill>
                <a:blip r:embed="rId16"/>
                <a:stretch>
                  <a:fillRect l="-7353" r="-14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48C9781-3716-4D7E-8920-48148A90C00A}"/>
              </a:ext>
            </a:extLst>
          </p:cNvPr>
          <p:cNvCxnSpPr>
            <a:cxnSpLocks/>
          </p:cNvCxnSpPr>
          <p:nvPr/>
        </p:nvCxnSpPr>
        <p:spPr>
          <a:xfrm>
            <a:off x="9545401" y="807578"/>
            <a:ext cx="438564" cy="1137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B8DE4B3-9901-4DAB-A5F4-349DF69C1173}"/>
              </a:ext>
            </a:extLst>
          </p:cNvPr>
          <p:cNvCxnSpPr>
            <a:cxnSpLocks/>
            <a:endCxn id="61" idx="5"/>
          </p:cNvCxnSpPr>
          <p:nvPr/>
        </p:nvCxnSpPr>
        <p:spPr>
          <a:xfrm>
            <a:off x="9721605" y="3194791"/>
            <a:ext cx="866560" cy="110511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08A9BCF-EA9D-4EE0-8BA5-1020BB7DE62C}"/>
              </a:ext>
            </a:extLst>
          </p:cNvPr>
          <p:cNvSpPr txBox="1"/>
          <p:nvPr/>
        </p:nvSpPr>
        <p:spPr>
          <a:xfrm>
            <a:off x="5888736" y="2615184"/>
            <a:ext cx="82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1: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A54AB36-5AEB-46FA-8BEC-A213CF89B703}"/>
              </a:ext>
            </a:extLst>
          </p:cNvPr>
          <p:cNvCxnSpPr/>
          <p:nvPr/>
        </p:nvCxnSpPr>
        <p:spPr>
          <a:xfrm>
            <a:off x="6412634" y="5312103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72E75D2-048A-4EA2-8980-227D68CA1596}"/>
              </a:ext>
            </a:extLst>
          </p:cNvPr>
          <p:cNvCxnSpPr/>
          <p:nvPr/>
        </p:nvCxnSpPr>
        <p:spPr>
          <a:xfrm>
            <a:off x="6440066" y="6436815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B3BF31C-2B02-42A0-A0B6-0D6BE503B574}"/>
                  </a:ext>
                </a:extLst>
              </p:cNvPr>
              <p:cNvSpPr txBox="1"/>
              <p:nvPr/>
            </p:nvSpPr>
            <p:spPr>
              <a:xfrm>
                <a:off x="6440066" y="5035104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B3BF31C-2B02-42A0-A0B6-0D6BE503B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066" y="5035104"/>
                <a:ext cx="207621" cy="276999"/>
              </a:xfrm>
              <a:prstGeom prst="rect">
                <a:avLst/>
              </a:prstGeom>
              <a:blipFill>
                <a:blip r:embed="rId17"/>
                <a:stretch>
                  <a:fillRect l="-26471" r="-264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D718603-D97A-4C9F-AFB3-3292C4AADA34}"/>
                  </a:ext>
                </a:extLst>
              </p:cNvPr>
              <p:cNvSpPr txBox="1"/>
              <p:nvPr/>
            </p:nvSpPr>
            <p:spPr>
              <a:xfrm>
                <a:off x="6412634" y="6062468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D718603-D97A-4C9F-AFB3-3292C4AA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634" y="6062468"/>
                <a:ext cx="198003" cy="276999"/>
              </a:xfrm>
              <a:prstGeom prst="rect">
                <a:avLst/>
              </a:prstGeom>
              <a:blipFill>
                <a:blip r:embed="rId18"/>
                <a:stretch>
                  <a:fillRect l="-3125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>
            <a:extLst>
              <a:ext uri="{FF2B5EF4-FFF2-40B4-BE49-F238E27FC236}">
                <a16:creationId xmlns:a16="http://schemas.microsoft.com/office/drawing/2014/main" id="{43BB99DD-EC0D-4169-849E-3D593AD037FF}"/>
              </a:ext>
            </a:extLst>
          </p:cNvPr>
          <p:cNvSpPr/>
          <p:nvPr/>
        </p:nvSpPr>
        <p:spPr>
          <a:xfrm>
            <a:off x="7125493" y="527552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E045D65-1895-48E0-8848-7E6B87BA6511}"/>
              </a:ext>
            </a:extLst>
          </p:cNvPr>
          <p:cNvSpPr/>
          <p:nvPr/>
        </p:nvSpPr>
        <p:spPr>
          <a:xfrm>
            <a:off x="7658163" y="527552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277CAF0-FD7E-4D37-B7E8-64C555F8B732}"/>
              </a:ext>
            </a:extLst>
          </p:cNvPr>
          <p:cNvSpPr/>
          <p:nvPr/>
        </p:nvSpPr>
        <p:spPr>
          <a:xfrm>
            <a:off x="8627053" y="527552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A7A0D1-8F05-4FE2-9895-3BA781338A8A}"/>
              </a:ext>
            </a:extLst>
          </p:cNvPr>
          <p:cNvSpPr/>
          <p:nvPr/>
        </p:nvSpPr>
        <p:spPr>
          <a:xfrm>
            <a:off x="7121456" y="639109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85252AA-DD36-46AC-A3F9-67135251F14A}"/>
              </a:ext>
            </a:extLst>
          </p:cNvPr>
          <p:cNvSpPr/>
          <p:nvPr/>
        </p:nvSpPr>
        <p:spPr>
          <a:xfrm>
            <a:off x="8218736" y="639109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F9E8876-B317-4493-9469-0B3BFD3CAE62}"/>
              </a:ext>
            </a:extLst>
          </p:cNvPr>
          <p:cNvSpPr/>
          <p:nvPr/>
        </p:nvSpPr>
        <p:spPr>
          <a:xfrm>
            <a:off x="7713027" y="638195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32E655B-0CDD-4272-A1D7-BECC9925141B}"/>
              </a:ext>
            </a:extLst>
          </p:cNvPr>
          <p:cNvSpPr/>
          <p:nvPr/>
        </p:nvSpPr>
        <p:spPr>
          <a:xfrm>
            <a:off x="8627053" y="639109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2F84D10-0E3F-4C53-A891-20E50228E4DF}"/>
              </a:ext>
            </a:extLst>
          </p:cNvPr>
          <p:cNvSpPr/>
          <p:nvPr/>
        </p:nvSpPr>
        <p:spPr>
          <a:xfrm>
            <a:off x="9512438" y="528373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9F2B97E-FB64-429C-88A8-84841C5660A2}"/>
              </a:ext>
            </a:extLst>
          </p:cNvPr>
          <p:cNvSpPr/>
          <p:nvPr/>
        </p:nvSpPr>
        <p:spPr>
          <a:xfrm>
            <a:off x="9971221" y="640481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2C37F2-DD57-4157-BF42-FB835733C51E}"/>
                  </a:ext>
                </a:extLst>
              </p:cNvPr>
              <p:cNvSpPr txBox="1"/>
              <p:nvPr/>
            </p:nvSpPr>
            <p:spPr>
              <a:xfrm>
                <a:off x="8144975" y="6521006"/>
                <a:ext cx="257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2C37F2-DD57-4157-BF42-FB835733C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975" y="6521006"/>
                <a:ext cx="257250" cy="276999"/>
              </a:xfrm>
              <a:prstGeom prst="rect">
                <a:avLst/>
              </a:prstGeom>
              <a:blipFill>
                <a:blip r:embed="rId19"/>
                <a:stretch>
                  <a:fillRect l="-23810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F95DB4-CAAC-425D-9207-E997D0CC90A3}"/>
                  </a:ext>
                </a:extLst>
              </p:cNvPr>
              <p:cNvSpPr txBox="1"/>
              <p:nvPr/>
            </p:nvSpPr>
            <p:spPr>
              <a:xfrm>
                <a:off x="8560118" y="4984810"/>
                <a:ext cx="278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F95DB4-CAAC-425D-9207-E997D0CC9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118" y="4984810"/>
                <a:ext cx="278731" cy="276999"/>
              </a:xfrm>
              <a:prstGeom prst="rect">
                <a:avLst/>
              </a:prstGeom>
              <a:blipFill>
                <a:blip r:embed="rId20"/>
                <a:stretch>
                  <a:fillRect l="-13043" r="-217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484FAAD-3354-45BC-97DF-BCC1B7F02078}"/>
                  </a:ext>
                </a:extLst>
              </p:cNvPr>
              <p:cNvSpPr txBox="1"/>
              <p:nvPr/>
            </p:nvSpPr>
            <p:spPr>
              <a:xfrm>
                <a:off x="9825636" y="6026289"/>
                <a:ext cx="250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484FAAD-3354-45BC-97DF-BCC1B7F02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636" y="6026289"/>
                <a:ext cx="250390" cy="276999"/>
              </a:xfrm>
              <a:prstGeom prst="rect">
                <a:avLst/>
              </a:prstGeom>
              <a:blipFill>
                <a:blip r:embed="rId21"/>
                <a:stretch>
                  <a:fillRect l="-24390" r="-73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88000DE8-A832-4AB9-949C-4FD1477C918B}"/>
              </a:ext>
            </a:extLst>
          </p:cNvPr>
          <p:cNvSpPr/>
          <p:nvPr/>
        </p:nvSpPr>
        <p:spPr>
          <a:xfrm>
            <a:off x="9757856" y="528559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E3D9D00-C786-4408-BD39-09A3A78327BB}"/>
                  </a:ext>
                </a:extLst>
              </p:cNvPr>
              <p:cNvSpPr txBox="1"/>
              <p:nvPr/>
            </p:nvSpPr>
            <p:spPr>
              <a:xfrm>
                <a:off x="9744858" y="4994409"/>
                <a:ext cx="631775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E3D9D00-C786-4408-BD39-09A3A7832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858" y="4994409"/>
                <a:ext cx="631775" cy="280205"/>
              </a:xfrm>
              <a:prstGeom prst="rect">
                <a:avLst/>
              </a:prstGeom>
              <a:blipFill>
                <a:blip r:embed="rId22"/>
                <a:stretch>
                  <a:fillRect l="-4854" r="-388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9DD46B1-830E-4F22-B77A-A0E59556F249}"/>
              </a:ext>
            </a:extLst>
          </p:cNvPr>
          <p:cNvCxnSpPr>
            <a:stCxn id="75" idx="4"/>
            <a:endCxn id="78" idx="0"/>
          </p:cNvCxnSpPr>
          <p:nvPr/>
        </p:nvCxnSpPr>
        <p:spPr>
          <a:xfrm flipH="1">
            <a:off x="7148888" y="5321245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9302A16-9AD9-4F90-BF89-63C2E0B7D224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7690167" y="5283732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286D335-EC19-45E3-990E-70C754723C5F}"/>
              </a:ext>
            </a:extLst>
          </p:cNvPr>
          <p:cNvCxnSpPr>
            <a:cxnSpLocks/>
            <a:endCxn id="79" idx="6"/>
          </p:cNvCxnSpPr>
          <p:nvPr/>
        </p:nvCxnSpPr>
        <p:spPr>
          <a:xfrm flipH="1">
            <a:off x="8273600" y="5338592"/>
            <a:ext cx="387711" cy="107536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B3902BE-7A65-4381-B919-A31AD6D80E27}"/>
              </a:ext>
            </a:extLst>
          </p:cNvPr>
          <p:cNvCxnSpPr>
            <a:cxnSpLocks/>
            <a:stCxn id="82" idx="5"/>
            <a:endCxn id="81" idx="4"/>
          </p:cNvCxnSpPr>
          <p:nvPr/>
        </p:nvCxnSpPr>
        <p:spPr>
          <a:xfrm flipH="1">
            <a:off x="8654485" y="5322756"/>
            <a:ext cx="904782" cy="111405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B8E20E00-9C35-4666-BB9C-CDBA89FB6071}"/>
              </a:ext>
            </a:extLst>
          </p:cNvPr>
          <p:cNvSpPr/>
          <p:nvPr/>
        </p:nvSpPr>
        <p:spPr>
          <a:xfrm>
            <a:off x="10623632" y="639779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DB07CB5-7735-4864-B84A-E6173C5A9E76}"/>
                  </a:ext>
                </a:extLst>
              </p:cNvPr>
              <p:cNvSpPr txBox="1"/>
              <p:nvPr/>
            </p:nvSpPr>
            <p:spPr>
              <a:xfrm>
                <a:off x="9275977" y="4984341"/>
                <a:ext cx="412164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DB07CB5-7735-4864-B84A-E6173C5A9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977" y="4984341"/>
                <a:ext cx="412164" cy="280205"/>
              </a:xfrm>
              <a:prstGeom prst="rect">
                <a:avLst/>
              </a:prstGeom>
              <a:blipFill>
                <a:blip r:embed="rId23"/>
                <a:stretch>
                  <a:fillRect l="-7463" r="-149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18A36D1-F2AA-44B6-B598-7A357DC5242F}"/>
              </a:ext>
            </a:extLst>
          </p:cNvPr>
          <p:cNvCxnSpPr>
            <a:cxnSpLocks/>
            <a:endCxn id="83" idx="7"/>
          </p:cNvCxnSpPr>
          <p:nvPr/>
        </p:nvCxnSpPr>
        <p:spPr>
          <a:xfrm>
            <a:off x="9803901" y="5331705"/>
            <a:ext cx="214149" cy="107980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D08E948C-EE4D-46A1-914C-07363C90BBA2}"/>
              </a:ext>
            </a:extLst>
          </p:cNvPr>
          <p:cNvSpPr txBox="1"/>
          <p:nvPr/>
        </p:nvSpPr>
        <p:spPr>
          <a:xfrm>
            <a:off x="5971032" y="4752098"/>
            <a:ext cx="82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2: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D0FCA89-ECE0-4CF6-B130-2D3A2CC4E03E}"/>
              </a:ext>
            </a:extLst>
          </p:cNvPr>
          <p:cNvSpPr txBox="1"/>
          <p:nvPr/>
        </p:nvSpPr>
        <p:spPr>
          <a:xfrm>
            <a:off x="7863252" y="85653"/>
            <a:ext cx="93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conflict: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75015E-DA9E-4F79-8003-3134B6DEE1C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4528" y="915371"/>
            <a:ext cx="4401164" cy="5191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C747121-5616-4498-8287-E81BCB16C3EF}"/>
                  </a:ext>
                </a:extLst>
              </p:cNvPr>
              <p:cNvSpPr txBox="1"/>
              <p:nvPr/>
            </p:nvSpPr>
            <p:spPr>
              <a:xfrm>
                <a:off x="9661453" y="4370090"/>
                <a:ext cx="679930" cy="337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C747121-5616-4498-8287-E81BCB16C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453" y="4370090"/>
                <a:ext cx="679930" cy="337272"/>
              </a:xfrm>
              <a:prstGeom prst="rect">
                <a:avLst/>
              </a:prstGeom>
              <a:blipFill>
                <a:blip r:embed="rId25"/>
                <a:stretch>
                  <a:fillRect l="-8108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F86383F-C5E9-493E-A186-952DCC93B4AA}"/>
                  </a:ext>
                </a:extLst>
              </p:cNvPr>
              <p:cNvSpPr txBox="1"/>
              <p:nvPr/>
            </p:nvSpPr>
            <p:spPr>
              <a:xfrm>
                <a:off x="10418476" y="4389970"/>
                <a:ext cx="899542" cy="337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F86383F-C5E9-493E-A186-952DCC93B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476" y="4389970"/>
                <a:ext cx="899542" cy="337272"/>
              </a:xfrm>
              <a:prstGeom prst="rect">
                <a:avLst/>
              </a:prstGeom>
              <a:blipFill>
                <a:blip r:embed="rId26"/>
                <a:stretch>
                  <a:fillRect l="-6081" r="-2703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DFABEC9-C1CB-45EA-B2FE-C14CE461C3C8}"/>
                  </a:ext>
                </a:extLst>
              </p:cNvPr>
              <p:cNvSpPr txBox="1"/>
              <p:nvPr/>
            </p:nvSpPr>
            <p:spPr>
              <a:xfrm>
                <a:off x="9661453" y="6447341"/>
                <a:ext cx="679930" cy="337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DFABEC9-C1CB-45EA-B2FE-C14CE461C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453" y="6447341"/>
                <a:ext cx="679930" cy="337272"/>
              </a:xfrm>
              <a:prstGeom prst="rect">
                <a:avLst/>
              </a:prstGeom>
              <a:blipFill>
                <a:blip r:embed="rId27"/>
                <a:stretch>
                  <a:fillRect l="-8108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5094252-8B97-4D08-B148-8F8E8CEA0B2F}"/>
              </a:ext>
            </a:extLst>
          </p:cNvPr>
          <p:cNvSpPr/>
          <p:nvPr/>
        </p:nvSpPr>
        <p:spPr>
          <a:xfrm>
            <a:off x="5539844" y="1984248"/>
            <a:ext cx="796948" cy="1527048"/>
          </a:xfrm>
          <a:custGeom>
            <a:avLst/>
            <a:gdLst>
              <a:gd name="connsiteX0" fmla="*/ 641500 w 796948"/>
              <a:gd name="connsiteY0" fmla="*/ 0 h 1527048"/>
              <a:gd name="connsiteX1" fmla="*/ 1420 w 796948"/>
              <a:gd name="connsiteY1" fmla="*/ 594360 h 1527048"/>
              <a:gd name="connsiteX2" fmla="*/ 796948 w 796948"/>
              <a:gd name="connsiteY2" fmla="*/ 1527048 h 152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948" h="1527048">
                <a:moveTo>
                  <a:pt x="641500" y="0"/>
                </a:moveTo>
                <a:cubicBezTo>
                  <a:pt x="308506" y="169926"/>
                  <a:pt x="-24488" y="339852"/>
                  <a:pt x="1420" y="594360"/>
                </a:cubicBezTo>
                <a:cubicBezTo>
                  <a:pt x="27328" y="848868"/>
                  <a:pt x="658264" y="1363980"/>
                  <a:pt x="796948" y="1527048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A4AA36B-F5F3-4EB7-8FBC-C6B970D78F18}"/>
              </a:ext>
            </a:extLst>
          </p:cNvPr>
          <p:cNvSpPr/>
          <p:nvPr/>
        </p:nvSpPr>
        <p:spPr>
          <a:xfrm>
            <a:off x="5059953" y="1536192"/>
            <a:ext cx="1386567" cy="4233672"/>
          </a:xfrm>
          <a:custGeom>
            <a:avLst/>
            <a:gdLst>
              <a:gd name="connsiteX0" fmla="*/ 1267695 w 1386567"/>
              <a:gd name="connsiteY0" fmla="*/ 0 h 4233672"/>
              <a:gd name="connsiteX1" fmla="*/ 14967 w 1386567"/>
              <a:gd name="connsiteY1" fmla="*/ 1143000 h 4233672"/>
              <a:gd name="connsiteX2" fmla="*/ 627615 w 1386567"/>
              <a:gd name="connsiteY2" fmla="*/ 3419856 h 4233672"/>
              <a:gd name="connsiteX3" fmla="*/ 1386567 w 1386567"/>
              <a:gd name="connsiteY3" fmla="*/ 4233672 h 423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67" h="4233672">
                <a:moveTo>
                  <a:pt x="1267695" y="0"/>
                </a:moveTo>
                <a:cubicBezTo>
                  <a:pt x="694671" y="286512"/>
                  <a:pt x="121647" y="573024"/>
                  <a:pt x="14967" y="1143000"/>
                </a:cubicBezTo>
                <a:cubicBezTo>
                  <a:pt x="-91713" y="1712976"/>
                  <a:pt x="399015" y="2904744"/>
                  <a:pt x="627615" y="3419856"/>
                </a:cubicBezTo>
                <a:cubicBezTo>
                  <a:pt x="856215" y="3934968"/>
                  <a:pt x="1121391" y="4084320"/>
                  <a:pt x="1386567" y="4233672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70C94E5-8F3A-4F12-8AF0-240665D5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49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AE972-8B43-48A9-A33F-055FEC6A0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75648" cy="457835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 for 1D OPT (version 1)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D3D495-C180-462D-BCBA-F459E722A4C0}"/>
              </a:ext>
            </a:extLst>
          </p:cNvPr>
          <p:cNvCxnSpPr/>
          <p:nvPr/>
        </p:nvCxnSpPr>
        <p:spPr>
          <a:xfrm>
            <a:off x="1830138" y="1819660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12E308-896C-452F-A3B7-24F30947CDC6}"/>
              </a:ext>
            </a:extLst>
          </p:cNvPr>
          <p:cNvCxnSpPr/>
          <p:nvPr/>
        </p:nvCxnSpPr>
        <p:spPr>
          <a:xfrm>
            <a:off x="1857570" y="2944372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2C122F-2A65-4246-815B-632C24AE6A9D}"/>
                  </a:ext>
                </a:extLst>
              </p:cNvPr>
              <p:cNvSpPr txBox="1"/>
              <p:nvPr/>
            </p:nvSpPr>
            <p:spPr>
              <a:xfrm>
                <a:off x="1857570" y="1542661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2C122F-2A65-4246-815B-632C24AE6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570" y="1542661"/>
                <a:ext cx="207621" cy="276999"/>
              </a:xfrm>
              <a:prstGeom prst="rect">
                <a:avLst/>
              </a:prstGeom>
              <a:blipFill>
                <a:blip r:embed="rId2"/>
                <a:stretch>
                  <a:fillRect l="-29412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2671EF-B8DE-4FDB-9136-B1BD4E84FFE1}"/>
                  </a:ext>
                </a:extLst>
              </p:cNvPr>
              <p:cNvSpPr txBox="1"/>
              <p:nvPr/>
            </p:nvSpPr>
            <p:spPr>
              <a:xfrm>
                <a:off x="1830138" y="2570025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2671EF-B8DE-4FDB-9136-B1BD4E84F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138" y="2570025"/>
                <a:ext cx="198003" cy="276999"/>
              </a:xfrm>
              <a:prstGeom prst="rect">
                <a:avLst/>
              </a:prstGeom>
              <a:blipFill>
                <a:blip r:embed="rId3"/>
                <a:stretch>
                  <a:fillRect l="-27273" r="-24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C12B6ABC-1015-4C8A-9FAB-D748BAEABAAD}"/>
              </a:ext>
            </a:extLst>
          </p:cNvPr>
          <p:cNvSpPr/>
          <p:nvPr/>
        </p:nvSpPr>
        <p:spPr>
          <a:xfrm>
            <a:off x="2542997" y="178308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72A772-B89C-46BA-9C68-FF31BB937F4C}"/>
              </a:ext>
            </a:extLst>
          </p:cNvPr>
          <p:cNvSpPr/>
          <p:nvPr/>
        </p:nvSpPr>
        <p:spPr>
          <a:xfrm>
            <a:off x="3075667" y="178308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16C712F-C9BB-4E66-8DF1-5584838F2860}"/>
              </a:ext>
            </a:extLst>
          </p:cNvPr>
          <p:cNvSpPr/>
          <p:nvPr/>
        </p:nvSpPr>
        <p:spPr>
          <a:xfrm>
            <a:off x="4044557" y="178308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FC2E63-7A29-4209-96BC-9CFDC87268C5}"/>
              </a:ext>
            </a:extLst>
          </p:cNvPr>
          <p:cNvSpPr/>
          <p:nvPr/>
        </p:nvSpPr>
        <p:spPr>
          <a:xfrm>
            <a:off x="2538960" y="289865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E9B22D-2893-4D8C-BB46-D95ABF33524A}"/>
              </a:ext>
            </a:extLst>
          </p:cNvPr>
          <p:cNvSpPr/>
          <p:nvPr/>
        </p:nvSpPr>
        <p:spPr>
          <a:xfrm>
            <a:off x="3636240" y="289865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CCFF1D-4179-48AD-87BC-06DFCF2E61E7}"/>
              </a:ext>
            </a:extLst>
          </p:cNvPr>
          <p:cNvSpPr/>
          <p:nvPr/>
        </p:nvSpPr>
        <p:spPr>
          <a:xfrm>
            <a:off x="3130531" y="28895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EA1FB4-95EA-4EBC-A99C-A671AD19A975}"/>
              </a:ext>
            </a:extLst>
          </p:cNvPr>
          <p:cNvSpPr/>
          <p:nvPr/>
        </p:nvSpPr>
        <p:spPr>
          <a:xfrm>
            <a:off x="4044557" y="289865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7649188-DD51-4DC9-A35C-EE94528DD4D8}"/>
              </a:ext>
            </a:extLst>
          </p:cNvPr>
          <p:cNvSpPr/>
          <p:nvPr/>
        </p:nvSpPr>
        <p:spPr>
          <a:xfrm>
            <a:off x="4929942" y="1791289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13D504-AD78-45C0-B2D4-500231789D6C}"/>
              </a:ext>
            </a:extLst>
          </p:cNvPr>
          <p:cNvSpPr/>
          <p:nvPr/>
        </p:nvSpPr>
        <p:spPr>
          <a:xfrm>
            <a:off x="5388725" y="291237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70B265-4135-4EE0-81F8-89C8E9D3F075}"/>
                  </a:ext>
                </a:extLst>
              </p:cNvPr>
              <p:cNvSpPr txBox="1"/>
              <p:nvPr/>
            </p:nvSpPr>
            <p:spPr>
              <a:xfrm>
                <a:off x="5290962" y="2981825"/>
                <a:ext cx="347339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70B265-4135-4EE0-81F8-89C8E9D3F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62" y="2981825"/>
                <a:ext cx="347339" cy="303096"/>
              </a:xfrm>
              <a:prstGeom prst="rect">
                <a:avLst/>
              </a:prstGeom>
              <a:blipFill>
                <a:blip r:embed="rId4"/>
                <a:stretch>
                  <a:fillRect l="-17544" r="-1754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CB3CAF49-D672-4B70-AAEF-55ECE97161E8}"/>
              </a:ext>
            </a:extLst>
          </p:cNvPr>
          <p:cNvSpPr/>
          <p:nvPr/>
        </p:nvSpPr>
        <p:spPr>
          <a:xfrm>
            <a:off x="5175360" y="179315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989163-BC57-4136-BE8A-F393E23C9E48}"/>
                  </a:ext>
                </a:extLst>
              </p:cNvPr>
              <p:cNvSpPr txBox="1"/>
              <p:nvPr/>
            </p:nvSpPr>
            <p:spPr>
              <a:xfrm>
                <a:off x="5162362" y="1501966"/>
                <a:ext cx="29117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989163-BC57-4136-BE8A-F393E23C9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362" y="1501966"/>
                <a:ext cx="291170" cy="276999"/>
              </a:xfrm>
              <a:prstGeom prst="rect">
                <a:avLst/>
              </a:prstGeom>
              <a:blipFill>
                <a:blip r:embed="rId5"/>
                <a:stretch>
                  <a:fillRect l="-12500" r="-6250" b="-152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0388723-7EF7-4BE7-9307-1D49914F3848}"/>
              </a:ext>
            </a:extLst>
          </p:cNvPr>
          <p:cNvCxnSpPr>
            <a:stCxn id="11" idx="4"/>
            <a:endCxn id="14" idx="0"/>
          </p:cNvCxnSpPr>
          <p:nvPr/>
        </p:nvCxnSpPr>
        <p:spPr>
          <a:xfrm flipH="1">
            <a:off x="2566392" y="1828802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F457748-52DA-4F9C-96E8-58B57D469FD3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3107671" y="1791289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494235-1739-4D35-B0F3-2A2553C26228}"/>
              </a:ext>
            </a:extLst>
          </p:cNvPr>
          <p:cNvCxnSpPr>
            <a:cxnSpLocks/>
            <a:endCxn id="17" idx="7"/>
          </p:cNvCxnSpPr>
          <p:nvPr/>
        </p:nvCxnSpPr>
        <p:spPr>
          <a:xfrm>
            <a:off x="4078815" y="1846149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92F67E8-B42B-40FE-9A30-41CE6F2823F6}"/>
              </a:ext>
            </a:extLst>
          </p:cNvPr>
          <p:cNvCxnSpPr>
            <a:cxnSpLocks/>
          </p:cNvCxnSpPr>
          <p:nvPr/>
        </p:nvCxnSpPr>
        <p:spPr>
          <a:xfrm>
            <a:off x="5194757" y="1840905"/>
            <a:ext cx="226381" cy="106283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A62226DA-B517-4DB9-B6EC-CD53533B71F4}"/>
              </a:ext>
            </a:extLst>
          </p:cNvPr>
          <p:cNvSpPr/>
          <p:nvPr/>
        </p:nvSpPr>
        <p:spPr>
          <a:xfrm>
            <a:off x="6041136" y="290534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7D155F-F235-4A27-8215-78A450A53E9A}"/>
                  </a:ext>
                </a:extLst>
              </p:cNvPr>
              <p:cNvSpPr txBox="1"/>
              <p:nvPr/>
            </p:nvSpPr>
            <p:spPr>
              <a:xfrm>
                <a:off x="4693481" y="1491898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7D155F-F235-4A27-8215-78A450A53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481" y="1491898"/>
                <a:ext cx="510781" cy="276999"/>
              </a:xfrm>
              <a:prstGeom prst="rect">
                <a:avLst/>
              </a:prstGeom>
              <a:blipFill>
                <a:blip r:embed="rId6"/>
                <a:stretch>
                  <a:fillRect l="-5952" r="-3571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AC39DD-C951-4AB9-B365-979DFDCA9DDD}"/>
              </a:ext>
            </a:extLst>
          </p:cNvPr>
          <p:cNvCxnSpPr>
            <a:cxnSpLocks/>
            <a:endCxn id="85" idx="6"/>
          </p:cNvCxnSpPr>
          <p:nvPr/>
        </p:nvCxnSpPr>
        <p:spPr>
          <a:xfrm>
            <a:off x="4983510" y="1831706"/>
            <a:ext cx="5592" cy="1096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F6AC809-5EB7-45AF-BB64-7EE2AD82F007}"/>
                  </a:ext>
                </a:extLst>
              </p:cNvPr>
              <p:cNvSpPr txBox="1"/>
              <p:nvPr/>
            </p:nvSpPr>
            <p:spPr>
              <a:xfrm>
                <a:off x="4712716" y="2980799"/>
                <a:ext cx="523670" cy="3051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last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F6AC809-5EB7-45AF-BB64-7EE2AD82F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716" y="2980799"/>
                <a:ext cx="523670" cy="305148"/>
              </a:xfrm>
              <a:prstGeom prst="rect">
                <a:avLst/>
              </a:prstGeom>
              <a:blipFill>
                <a:blip r:embed="rId7"/>
                <a:stretch>
                  <a:fillRect l="-10465" r="-2326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0B806E86-4861-46ED-89CA-32A68D55EBE4}"/>
              </a:ext>
            </a:extLst>
          </p:cNvPr>
          <p:cNvSpPr txBox="1"/>
          <p:nvPr/>
        </p:nvSpPr>
        <p:spPr>
          <a:xfrm>
            <a:off x="1993392" y="1088136"/>
            <a:ext cx="1260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conflict: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33FE62-5DEC-47DC-A5B4-E376C4688F48}"/>
              </a:ext>
            </a:extLst>
          </p:cNvPr>
          <p:cNvCxnSpPr/>
          <p:nvPr/>
        </p:nvCxnSpPr>
        <p:spPr>
          <a:xfrm>
            <a:off x="1775274" y="4398272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BD68543-B4BF-4053-9DC6-4EB1E4F4FB36}"/>
              </a:ext>
            </a:extLst>
          </p:cNvPr>
          <p:cNvCxnSpPr/>
          <p:nvPr/>
        </p:nvCxnSpPr>
        <p:spPr>
          <a:xfrm>
            <a:off x="1802706" y="5522984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95F3716-9580-48B6-B79C-8BA32470DEB6}"/>
                  </a:ext>
                </a:extLst>
              </p:cNvPr>
              <p:cNvSpPr txBox="1"/>
              <p:nvPr/>
            </p:nvSpPr>
            <p:spPr>
              <a:xfrm>
                <a:off x="1802706" y="4121273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95F3716-9580-48B6-B79C-8BA32470D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706" y="4121273"/>
                <a:ext cx="207621" cy="276999"/>
              </a:xfrm>
              <a:prstGeom prst="rect">
                <a:avLst/>
              </a:prstGeom>
              <a:blipFill>
                <a:blip r:embed="rId2"/>
                <a:stretch>
                  <a:fillRect l="-29412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99345E-883E-47DE-8EFD-FA549BDC01DE}"/>
                  </a:ext>
                </a:extLst>
              </p:cNvPr>
              <p:cNvSpPr txBox="1"/>
              <p:nvPr/>
            </p:nvSpPr>
            <p:spPr>
              <a:xfrm>
                <a:off x="1775274" y="5148637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99345E-883E-47DE-8EFD-FA549BDC0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274" y="5148637"/>
                <a:ext cx="198003" cy="276999"/>
              </a:xfrm>
              <a:prstGeom prst="rect">
                <a:avLst/>
              </a:prstGeom>
              <a:blipFill>
                <a:blip r:embed="rId3"/>
                <a:stretch>
                  <a:fillRect l="-27273" r="-24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D377E8A6-7A83-4123-A18F-9962624EFF48}"/>
              </a:ext>
            </a:extLst>
          </p:cNvPr>
          <p:cNvSpPr/>
          <p:nvPr/>
        </p:nvSpPr>
        <p:spPr>
          <a:xfrm>
            <a:off x="2488133" y="436169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DABBD5-B99F-4B0A-A07E-54E838F748FC}"/>
              </a:ext>
            </a:extLst>
          </p:cNvPr>
          <p:cNvSpPr/>
          <p:nvPr/>
        </p:nvSpPr>
        <p:spPr>
          <a:xfrm>
            <a:off x="3020803" y="436169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FD8389-3CC4-48B5-84ED-4B45EFD70147}"/>
              </a:ext>
            </a:extLst>
          </p:cNvPr>
          <p:cNvSpPr/>
          <p:nvPr/>
        </p:nvSpPr>
        <p:spPr>
          <a:xfrm>
            <a:off x="3989693" y="436169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2B06E6A-BA85-44B0-A56D-71ED4921613E}"/>
              </a:ext>
            </a:extLst>
          </p:cNvPr>
          <p:cNvSpPr/>
          <p:nvPr/>
        </p:nvSpPr>
        <p:spPr>
          <a:xfrm>
            <a:off x="2484096" y="547726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33268F5-BECB-4EF5-844E-E66518D1F9C8}"/>
              </a:ext>
            </a:extLst>
          </p:cNvPr>
          <p:cNvSpPr/>
          <p:nvPr/>
        </p:nvSpPr>
        <p:spPr>
          <a:xfrm>
            <a:off x="3581376" y="547726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0B85BC4-9A97-4FD7-9589-B3DAE12CEEA7}"/>
              </a:ext>
            </a:extLst>
          </p:cNvPr>
          <p:cNvSpPr/>
          <p:nvPr/>
        </p:nvSpPr>
        <p:spPr>
          <a:xfrm>
            <a:off x="3075667" y="546812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7D915DC-8FA8-4441-A569-7C9E81208E71}"/>
              </a:ext>
            </a:extLst>
          </p:cNvPr>
          <p:cNvSpPr/>
          <p:nvPr/>
        </p:nvSpPr>
        <p:spPr>
          <a:xfrm>
            <a:off x="3989693" y="547726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6CFEE61-0C4B-4DEE-BF82-3E6A3AB29BB6}"/>
              </a:ext>
            </a:extLst>
          </p:cNvPr>
          <p:cNvSpPr/>
          <p:nvPr/>
        </p:nvSpPr>
        <p:spPr>
          <a:xfrm>
            <a:off x="4875078" y="436990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2F18E42-DBC2-4A30-A0DE-B5A047F6755A}"/>
              </a:ext>
            </a:extLst>
          </p:cNvPr>
          <p:cNvSpPr/>
          <p:nvPr/>
        </p:nvSpPr>
        <p:spPr>
          <a:xfrm>
            <a:off x="5333861" y="549098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EF8A2A0-3082-4CE7-8C79-B6938344D6A1}"/>
                  </a:ext>
                </a:extLst>
              </p:cNvPr>
              <p:cNvSpPr txBox="1"/>
              <p:nvPr/>
            </p:nvSpPr>
            <p:spPr>
              <a:xfrm>
                <a:off x="5236098" y="5560437"/>
                <a:ext cx="347339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EF8A2A0-3082-4CE7-8C79-B6938344D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098" y="5560437"/>
                <a:ext cx="347339" cy="303096"/>
              </a:xfrm>
              <a:prstGeom prst="rect">
                <a:avLst/>
              </a:prstGeom>
              <a:blipFill>
                <a:blip r:embed="rId4"/>
                <a:stretch>
                  <a:fillRect l="-17544" r="-1754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>
            <a:extLst>
              <a:ext uri="{FF2B5EF4-FFF2-40B4-BE49-F238E27FC236}">
                <a16:creationId xmlns:a16="http://schemas.microsoft.com/office/drawing/2014/main" id="{8E59A22D-7011-44A5-8CFD-4947B2B97E41}"/>
              </a:ext>
            </a:extLst>
          </p:cNvPr>
          <p:cNvSpPr/>
          <p:nvPr/>
        </p:nvSpPr>
        <p:spPr>
          <a:xfrm>
            <a:off x="5120496" y="437176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323B292-506D-4761-B4C3-2865136F7537}"/>
              </a:ext>
            </a:extLst>
          </p:cNvPr>
          <p:cNvCxnSpPr>
            <a:stCxn id="39" idx="4"/>
            <a:endCxn id="42" idx="0"/>
          </p:cNvCxnSpPr>
          <p:nvPr/>
        </p:nvCxnSpPr>
        <p:spPr>
          <a:xfrm flipH="1">
            <a:off x="2511528" y="4407414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8F7CD5-3FA1-4F33-A4E0-DEC6F976DF75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3052807" y="4369901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22D3CE9-A270-40C5-96B1-FDDEC64DB6BE}"/>
              </a:ext>
            </a:extLst>
          </p:cNvPr>
          <p:cNvCxnSpPr>
            <a:cxnSpLocks/>
            <a:endCxn id="45" idx="7"/>
          </p:cNvCxnSpPr>
          <p:nvPr/>
        </p:nvCxnSpPr>
        <p:spPr>
          <a:xfrm>
            <a:off x="4023951" y="4424761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0068FC31-524D-42AF-8A40-E08CB063ACE6}"/>
              </a:ext>
            </a:extLst>
          </p:cNvPr>
          <p:cNvSpPr/>
          <p:nvPr/>
        </p:nvSpPr>
        <p:spPr>
          <a:xfrm>
            <a:off x="5986272" y="548396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0840FE5-934A-49F4-9309-D70E3EE0F421}"/>
              </a:ext>
            </a:extLst>
          </p:cNvPr>
          <p:cNvCxnSpPr>
            <a:cxnSpLocks/>
            <a:endCxn id="86" idx="5"/>
          </p:cNvCxnSpPr>
          <p:nvPr/>
        </p:nvCxnSpPr>
        <p:spPr>
          <a:xfrm flipH="1">
            <a:off x="4914176" y="4410318"/>
            <a:ext cx="14470" cy="111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A6A5F8E-70EA-4B68-A078-FF21E8E11F7C}"/>
                  </a:ext>
                </a:extLst>
              </p:cNvPr>
              <p:cNvSpPr txBox="1"/>
              <p:nvPr/>
            </p:nvSpPr>
            <p:spPr>
              <a:xfrm>
                <a:off x="4704390" y="5631831"/>
                <a:ext cx="523670" cy="3051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last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A6A5F8E-70EA-4B68-A078-FF21E8E11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390" y="5631831"/>
                <a:ext cx="523670" cy="305148"/>
              </a:xfrm>
              <a:prstGeom prst="rect">
                <a:avLst/>
              </a:prstGeom>
              <a:blipFill>
                <a:blip r:embed="rId8"/>
                <a:stretch>
                  <a:fillRect l="-10465" r="-116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62A37AA-EDAB-4CF5-954D-0C455A685E4A}"/>
                  </a:ext>
                </a:extLst>
              </p:cNvPr>
              <p:cNvSpPr txBox="1"/>
              <p:nvPr/>
            </p:nvSpPr>
            <p:spPr>
              <a:xfrm>
                <a:off x="4472729" y="3998808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62A37AA-EDAB-4CF5-954D-0C455A685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729" y="3998808"/>
                <a:ext cx="510781" cy="276999"/>
              </a:xfrm>
              <a:prstGeom prst="rect">
                <a:avLst/>
              </a:prstGeom>
              <a:blipFill>
                <a:blip r:embed="rId9"/>
                <a:stretch>
                  <a:fillRect l="-5952" r="-3571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F286E94-C584-45BD-A4DE-997D2B07594F}"/>
                  </a:ext>
                </a:extLst>
              </p:cNvPr>
              <p:cNvSpPr txBox="1"/>
              <p:nvPr/>
            </p:nvSpPr>
            <p:spPr>
              <a:xfrm>
                <a:off x="5099500" y="3978203"/>
                <a:ext cx="291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F286E94-C584-45BD-A4DE-997D2B075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00" y="3978203"/>
                <a:ext cx="291170" cy="276999"/>
              </a:xfrm>
              <a:prstGeom prst="rect">
                <a:avLst/>
              </a:prstGeom>
              <a:blipFill>
                <a:blip r:embed="rId10"/>
                <a:stretch>
                  <a:fillRect l="-12766" r="-8511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10678-693C-491D-8A84-06AAD46C308D}"/>
              </a:ext>
            </a:extLst>
          </p:cNvPr>
          <p:cNvCxnSpPr/>
          <p:nvPr/>
        </p:nvCxnSpPr>
        <p:spPr>
          <a:xfrm>
            <a:off x="7077512" y="4424761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0DC74F0-D3E9-4E8D-9013-1B12E10F11A0}"/>
              </a:ext>
            </a:extLst>
          </p:cNvPr>
          <p:cNvCxnSpPr/>
          <p:nvPr/>
        </p:nvCxnSpPr>
        <p:spPr>
          <a:xfrm>
            <a:off x="7104944" y="5549473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6890C77-BA70-4557-AD16-050BA376C696}"/>
                  </a:ext>
                </a:extLst>
              </p:cNvPr>
              <p:cNvSpPr txBox="1"/>
              <p:nvPr/>
            </p:nvSpPr>
            <p:spPr>
              <a:xfrm>
                <a:off x="7104944" y="4147762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6890C77-BA70-4557-AD16-050BA376C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944" y="4147762"/>
                <a:ext cx="207621" cy="276999"/>
              </a:xfrm>
              <a:prstGeom prst="rect">
                <a:avLst/>
              </a:prstGeom>
              <a:blipFill>
                <a:blip r:embed="rId12"/>
                <a:stretch>
                  <a:fillRect l="-29412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68E7FFF-77EB-4A84-AAEA-6B35B50C60F5}"/>
                  </a:ext>
                </a:extLst>
              </p:cNvPr>
              <p:cNvSpPr txBox="1"/>
              <p:nvPr/>
            </p:nvSpPr>
            <p:spPr>
              <a:xfrm>
                <a:off x="7077512" y="5175126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68E7FFF-77EB-4A84-AAEA-6B35B50C6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12" y="5175126"/>
                <a:ext cx="198003" cy="276999"/>
              </a:xfrm>
              <a:prstGeom prst="rect">
                <a:avLst/>
              </a:prstGeom>
              <a:blipFill>
                <a:blip r:embed="rId13"/>
                <a:stretch>
                  <a:fillRect l="-28125" r="-2812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>
            <a:extLst>
              <a:ext uri="{FF2B5EF4-FFF2-40B4-BE49-F238E27FC236}">
                <a16:creationId xmlns:a16="http://schemas.microsoft.com/office/drawing/2014/main" id="{25855428-FF14-4285-B371-2B7C671A5C4B}"/>
              </a:ext>
            </a:extLst>
          </p:cNvPr>
          <p:cNvSpPr/>
          <p:nvPr/>
        </p:nvSpPr>
        <p:spPr>
          <a:xfrm>
            <a:off x="7790371" y="438818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B80C928-CEC8-4D1D-9CD9-2D4B5CAB9C39}"/>
              </a:ext>
            </a:extLst>
          </p:cNvPr>
          <p:cNvSpPr/>
          <p:nvPr/>
        </p:nvSpPr>
        <p:spPr>
          <a:xfrm>
            <a:off x="8323041" y="438818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2B58565-B194-4C7A-AC57-7AD8E99323E8}"/>
              </a:ext>
            </a:extLst>
          </p:cNvPr>
          <p:cNvSpPr/>
          <p:nvPr/>
        </p:nvSpPr>
        <p:spPr>
          <a:xfrm>
            <a:off x="9291931" y="438818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F6B6ECB-E062-4148-864A-0A23E6160C2F}"/>
              </a:ext>
            </a:extLst>
          </p:cNvPr>
          <p:cNvSpPr/>
          <p:nvPr/>
        </p:nvSpPr>
        <p:spPr>
          <a:xfrm>
            <a:off x="7786334" y="550375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8F64EE8-A1F2-48D7-8683-CA22FD192C82}"/>
              </a:ext>
            </a:extLst>
          </p:cNvPr>
          <p:cNvSpPr/>
          <p:nvPr/>
        </p:nvSpPr>
        <p:spPr>
          <a:xfrm>
            <a:off x="8883614" y="550375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7864CDB-001C-4A94-845E-1D9ED430BC3A}"/>
              </a:ext>
            </a:extLst>
          </p:cNvPr>
          <p:cNvSpPr/>
          <p:nvPr/>
        </p:nvSpPr>
        <p:spPr>
          <a:xfrm>
            <a:off x="8377905" y="549461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6E39DA4-07EF-406E-BBFE-4829FC2066B6}"/>
              </a:ext>
            </a:extLst>
          </p:cNvPr>
          <p:cNvSpPr/>
          <p:nvPr/>
        </p:nvSpPr>
        <p:spPr>
          <a:xfrm>
            <a:off x="9291931" y="550375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D66B79E-D717-4892-BBD2-C529DAE3D6C1}"/>
              </a:ext>
            </a:extLst>
          </p:cNvPr>
          <p:cNvSpPr/>
          <p:nvPr/>
        </p:nvSpPr>
        <p:spPr>
          <a:xfrm>
            <a:off x="10177316" y="439639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81AF23E-3CBA-4120-8FD5-323D1D4A07AF}"/>
              </a:ext>
            </a:extLst>
          </p:cNvPr>
          <p:cNvSpPr/>
          <p:nvPr/>
        </p:nvSpPr>
        <p:spPr>
          <a:xfrm>
            <a:off x="10636099" y="551747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19920D2-45E9-4FB2-B453-823C797D943F}"/>
                  </a:ext>
                </a:extLst>
              </p:cNvPr>
              <p:cNvSpPr txBox="1"/>
              <p:nvPr/>
            </p:nvSpPr>
            <p:spPr>
              <a:xfrm>
                <a:off x="10538336" y="5586926"/>
                <a:ext cx="347339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19920D2-45E9-4FB2-B453-823C797D9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336" y="5586926"/>
                <a:ext cx="347339" cy="303096"/>
              </a:xfrm>
              <a:prstGeom prst="rect">
                <a:avLst/>
              </a:prstGeom>
              <a:blipFill>
                <a:blip r:embed="rId14"/>
                <a:stretch>
                  <a:fillRect l="-17544" r="-1754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>
            <a:extLst>
              <a:ext uri="{FF2B5EF4-FFF2-40B4-BE49-F238E27FC236}">
                <a16:creationId xmlns:a16="http://schemas.microsoft.com/office/drawing/2014/main" id="{C3511496-720C-4E1E-B28B-A97AEAF8AAF9}"/>
              </a:ext>
            </a:extLst>
          </p:cNvPr>
          <p:cNvSpPr/>
          <p:nvPr/>
        </p:nvSpPr>
        <p:spPr>
          <a:xfrm>
            <a:off x="10422734" y="439825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5C2315A-8EE7-4EFE-96B3-C1463522F474}"/>
              </a:ext>
            </a:extLst>
          </p:cNvPr>
          <p:cNvCxnSpPr>
            <a:stCxn id="64" idx="4"/>
            <a:endCxn id="67" idx="0"/>
          </p:cNvCxnSpPr>
          <p:nvPr/>
        </p:nvCxnSpPr>
        <p:spPr>
          <a:xfrm flipH="1">
            <a:off x="7813766" y="4433903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4FE5307-B5D0-4CB3-AB85-D928938F3C08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8355045" y="4396390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BDB7F5C-D6C8-4168-BAE3-5C5D4B3A0D05}"/>
              </a:ext>
            </a:extLst>
          </p:cNvPr>
          <p:cNvCxnSpPr>
            <a:cxnSpLocks/>
            <a:endCxn id="70" idx="7"/>
          </p:cNvCxnSpPr>
          <p:nvPr/>
        </p:nvCxnSpPr>
        <p:spPr>
          <a:xfrm>
            <a:off x="9326189" y="4451250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EFA58A-F4AD-4D02-8D62-F5519836EC46}"/>
              </a:ext>
            </a:extLst>
          </p:cNvPr>
          <p:cNvCxnSpPr>
            <a:cxnSpLocks/>
          </p:cNvCxnSpPr>
          <p:nvPr/>
        </p:nvCxnSpPr>
        <p:spPr>
          <a:xfrm>
            <a:off x="10442131" y="4446006"/>
            <a:ext cx="226381" cy="10628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8A915019-4CA9-4823-9AA8-64E7D01C85C5}"/>
              </a:ext>
            </a:extLst>
          </p:cNvPr>
          <p:cNvSpPr/>
          <p:nvPr/>
        </p:nvSpPr>
        <p:spPr>
          <a:xfrm>
            <a:off x="11288510" y="5510449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6F8D7DB-9854-448D-B39A-49B34022710C}"/>
              </a:ext>
            </a:extLst>
          </p:cNvPr>
          <p:cNvCxnSpPr>
            <a:cxnSpLocks/>
            <a:endCxn id="89" idx="6"/>
          </p:cNvCxnSpPr>
          <p:nvPr/>
        </p:nvCxnSpPr>
        <p:spPr>
          <a:xfrm flipH="1">
            <a:off x="10228337" y="4436807"/>
            <a:ext cx="2547" cy="1115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C2395DE-E6F2-45C8-970F-1AAC3C809289}"/>
                  </a:ext>
                </a:extLst>
              </p:cNvPr>
              <p:cNvSpPr txBox="1"/>
              <p:nvPr/>
            </p:nvSpPr>
            <p:spPr>
              <a:xfrm>
                <a:off x="9966502" y="5584874"/>
                <a:ext cx="523670" cy="3051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last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C2395DE-E6F2-45C8-970F-1AAC3C809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6502" y="5584874"/>
                <a:ext cx="523670" cy="305148"/>
              </a:xfrm>
              <a:prstGeom prst="rect">
                <a:avLst/>
              </a:prstGeom>
              <a:blipFill>
                <a:blip r:embed="rId15"/>
                <a:stretch>
                  <a:fillRect l="-10465" r="-116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CC1E788-0B3B-4783-88B4-13C7B3BE6AE3}"/>
                  </a:ext>
                </a:extLst>
              </p:cNvPr>
              <p:cNvSpPr txBox="1"/>
              <p:nvPr/>
            </p:nvSpPr>
            <p:spPr>
              <a:xfrm>
                <a:off x="9847640" y="4079502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CC1E788-0B3B-4783-88B4-13C7B3BE6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640" y="4079502"/>
                <a:ext cx="510781" cy="276999"/>
              </a:xfrm>
              <a:prstGeom prst="rect">
                <a:avLst/>
              </a:prstGeom>
              <a:blipFill>
                <a:blip r:embed="rId16"/>
                <a:stretch>
                  <a:fillRect l="-5952" r="-476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9C185AB-1A71-4403-A47A-ABCFF85B0C8A}"/>
                  </a:ext>
                </a:extLst>
              </p:cNvPr>
              <p:cNvSpPr txBox="1"/>
              <p:nvPr/>
            </p:nvSpPr>
            <p:spPr>
              <a:xfrm>
                <a:off x="10366126" y="4070568"/>
                <a:ext cx="2911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9C185AB-1A71-4403-A47A-ABCFF85B0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6126" y="4070568"/>
                <a:ext cx="291169" cy="276999"/>
              </a:xfrm>
              <a:prstGeom prst="rect">
                <a:avLst/>
              </a:prstGeom>
              <a:blipFill>
                <a:blip r:embed="rId17"/>
                <a:stretch>
                  <a:fillRect l="-12500" r="-625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val 84">
            <a:extLst>
              <a:ext uri="{FF2B5EF4-FFF2-40B4-BE49-F238E27FC236}">
                <a16:creationId xmlns:a16="http://schemas.microsoft.com/office/drawing/2014/main" id="{9944A9D5-F5F5-4FBC-8AB8-E7955CDAD8DD}"/>
              </a:ext>
            </a:extLst>
          </p:cNvPr>
          <p:cNvSpPr/>
          <p:nvPr/>
        </p:nvSpPr>
        <p:spPr>
          <a:xfrm>
            <a:off x="4934238" y="290534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7E6D089-83F5-490F-91DD-149C2CD5ED89}"/>
              </a:ext>
            </a:extLst>
          </p:cNvPr>
          <p:cNvSpPr/>
          <p:nvPr/>
        </p:nvSpPr>
        <p:spPr>
          <a:xfrm>
            <a:off x="4867347" y="5483959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F34DCE7-C6E1-4C93-9126-A4234541AA95}"/>
              </a:ext>
            </a:extLst>
          </p:cNvPr>
          <p:cNvSpPr/>
          <p:nvPr/>
        </p:nvSpPr>
        <p:spPr>
          <a:xfrm>
            <a:off x="10173473" y="552967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D0D0461-9D8A-45D5-83C7-C32EE6F66256}"/>
              </a:ext>
            </a:extLst>
          </p:cNvPr>
          <p:cNvCxnSpPr>
            <a:cxnSpLocks/>
          </p:cNvCxnSpPr>
          <p:nvPr/>
        </p:nvCxnSpPr>
        <p:spPr>
          <a:xfrm>
            <a:off x="5850944" y="3098700"/>
            <a:ext cx="46898" cy="11771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71D6BA7-8BAA-4C21-8D4F-BB8E51DFF38A}"/>
              </a:ext>
            </a:extLst>
          </p:cNvPr>
          <p:cNvCxnSpPr>
            <a:cxnSpLocks/>
          </p:cNvCxnSpPr>
          <p:nvPr/>
        </p:nvCxnSpPr>
        <p:spPr>
          <a:xfrm>
            <a:off x="6288420" y="2450979"/>
            <a:ext cx="2860235" cy="15683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3AFFB4-6AC1-4CF5-9789-EE10BE533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B11408D-8900-4D40-9CDD-0D300A9EA9BA}"/>
                  </a:ext>
                </a:extLst>
              </p:cNvPr>
              <p:cNvSpPr txBox="1"/>
              <p:nvPr/>
            </p:nvSpPr>
            <p:spPr>
              <a:xfrm>
                <a:off x="2338433" y="146252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B11408D-8900-4D40-9CDD-0D300A9EA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433" y="1462526"/>
                <a:ext cx="276101" cy="276999"/>
              </a:xfrm>
              <a:prstGeom prst="rect">
                <a:avLst/>
              </a:prstGeom>
              <a:blipFill>
                <a:blip r:embed="rId19"/>
                <a:stretch>
                  <a:fillRect l="-13333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B37267A-3244-4F1B-AED4-A19CE07A2E5C}"/>
                  </a:ext>
                </a:extLst>
              </p:cNvPr>
              <p:cNvSpPr txBox="1"/>
              <p:nvPr/>
            </p:nvSpPr>
            <p:spPr>
              <a:xfrm>
                <a:off x="2417606" y="2954255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B37267A-3244-4F1B-AED4-A19CE07A2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606" y="2954255"/>
                <a:ext cx="277768" cy="276999"/>
              </a:xfrm>
              <a:prstGeom prst="rect">
                <a:avLst/>
              </a:prstGeom>
              <a:blipFill>
                <a:blip r:embed="rId20"/>
                <a:stretch>
                  <a:fillRect l="-22222" r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73FA254-8E2A-4C3B-B0C5-431AB1849D3E}"/>
                  </a:ext>
                </a:extLst>
              </p:cNvPr>
              <p:cNvSpPr txBox="1"/>
              <p:nvPr/>
            </p:nvSpPr>
            <p:spPr>
              <a:xfrm>
                <a:off x="3005304" y="146252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73FA254-8E2A-4C3B-B0C5-431AB1849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304" y="1462525"/>
                <a:ext cx="281423" cy="276999"/>
              </a:xfrm>
              <a:prstGeom prst="rect">
                <a:avLst/>
              </a:prstGeom>
              <a:blipFill>
                <a:blip r:embed="rId21"/>
                <a:stretch>
                  <a:fillRect l="-13043" r="-65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DE7114F-A42F-4640-BB5B-987C732E56E9}"/>
                  </a:ext>
                </a:extLst>
              </p:cNvPr>
              <p:cNvSpPr txBox="1"/>
              <p:nvPr/>
            </p:nvSpPr>
            <p:spPr>
              <a:xfrm>
                <a:off x="3043345" y="2959985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DE7114F-A42F-4640-BB5B-987C732E5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345" y="2959985"/>
                <a:ext cx="283091" cy="276999"/>
              </a:xfrm>
              <a:prstGeom prst="rect">
                <a:avLst/>
              </a:prstGeom>
              <a:blipFill>
                <a:blip r:embed="rId22"/>
                <a:stretch>
                  <a:fillRect l="-21277" r="-638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8D330E6-4BCB-4B2C-BB48-D9B830169200}"/>
                  </a:ext>
                </a:extLst>
              </p:cNvPr>
              <p:cNvSpPr txBox="1"/>
              <p:nvPr/>
            </p:nvSpPr>
            <p:spPr>
              <a:xfrm>
                <a:off x="3522126" y="2980799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8D330E6-4BCB-4B2C-BB48-D9B830169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126" y="2980799"/>
                <a:ext cx="283091" cy="276999"/>
              </a:xfrm>
              <a:prstGeom prst="rect">
                <a:avLst/>
              </a:prstGeom>
              <a:blipFill>
                <a:blip r:embed="rId23"/>
                <a:stretch>
                  <a:fillRect l="-21739" r="-652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3AC74B7-F7A3-40AD-9767-D1A19DE468D7}"/>
                  </a:ext>
                </a:extLst>
              </p:cNvPr>
              <p:cNvSpPr txBox="1"/>
              <p:nvPr/>
            </p:nvSpPr>
            <p:spPr>
              <a:xfrm>
                <a:off x="3933500" y="3000605"/>
                <a:ext cx="273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3AC74B7-F7A3-40AD-9767-D1A19DE46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500" y="3000605"/>
                <a:ext cx="273215" cy="276999"/>
              </a:xfrm>
              <a:prstGeom prst="rect">
                <a:avLst/>
              </a:prstGeom>
              <a:blipFill>
                <a:blip r:embed="rId24"/>
                <a:stretch>
                  <a:fillRect l="-20000" r="-8889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6E09904-ECB3-4AEE-822D-3585ECC168E8}"/>
                  </a:ext>
                </a:extLst>
              </p:cNvPr>
              <p:cNvSpPr txBox="1"/>
              <p:nvPr/>
            </p:nvSpPr>
            <p:spPr>
              <a:xfrm>
                <a:off x="3969639" y="1491898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6E09904-ECB3-4AEE-822D-3585ECC16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639" y="1491898"/>
                <a:ext cx="281423" cy="276999"/>
              </a:xfrm>
              <a:prstGeom prst="rect">
                <a:avLst/>
              </a:prstGeom>
              <a:blipFill>
                <a:blip r:embed="rId25"/>
                <a:stretch>
                  <a:fillRect l="-13043" r="-869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A25AD10A-D606-41B6-BAB5-192600EE0458}"/>
              </a:ext>
            </a:extLst>
          </p:cNvPr>
          <p:cNvSpPr txBox="1"/>
          <p:nvPr/>
        </p:nvSpPr>
        <p:spPr>
          <a:xfrm rot="1508693">
            <a:off x="7779623" y="3063218"/>
            <a:ext cx="11965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cost 1n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262AA97-EB10-416A-88EF-E35A627EF682}"/>
                  </a:ext>
                </a:extLst>
              </p:cNvPr>
              <p:cNvSpPr txBox="1"/>
              <p:nvPr/>
            </p:nvSpPr>
            <p:spPr>
              <a:xfrm>
                <a:off x="3280255" y="6351636"/>
                <a:ext cx="6094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262AA97-EB10-416A-88EF-E35A627EF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255" y="6351636"/>
                <a:ext cx="6094476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6B08370-566D-4AE4-89E3-E13B1B5CD236}"/>
              </a:ext>
            </a:extLst>
          </p:cNvPr>
          <p:cNvSpPr txBox="1"/>
          <p:nvPr/>
        </p:nvSpPr>
        <p:spPr>
          <a:xfrm>
            <a:off x="5078370" y="3585136"/>
            <a:ext cx="73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cost 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69DFA6-2ED1-48BF-AFAA-32E147C6C2B0}"/>
                  </a:ext>
                </a:extLst>
              </p:cNvPr>
              <p:cNvSpPr txBox="1"/>
              <p:nvPr/>
            </p:nvSpPr>
            <p:spPr>
              <a:xfrm>
                <a:off x="7275515" y="1344168"/>
                <a:ext cx="2728824" cy="505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69DFA6-2ED1-48BF-AFAA-32E147C6C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515" y="1344168"/>
                <a:ext cx="2728824" cy="505651"/>
              </a:xfrm>
              <a:prstGeom prst="rect">
                <a:avLst/>
              </a:prstGeom>
              <a:blipFill>
                <a:blip r:embed="rId27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6A8029D-ABB3-702F-DF88-B691A9F97A5B}"/>
              </a:ext>
            </a:extLst>
          </p:cNvPr>
          <p:cNvGrpSpPr/>
          <p:nvPr/>
        </p:nvGrpSpPr>
        <p:grpSpPr>
          <a:xfrm>
            <a:off x="4360409" y="1015171"/>
            <a:ext cx="599040" cy="401760"/>
            <a:chOff x="4360409" y="1015171"/>
            <a:chExt cx="599040" cy="40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98F6382-6F6A-127B-F901-607744A34E27}"/>
                    </a:ext>
                  </a:extLst>
                </p14:cNvPr>
                <p14:cNvContentPartPr/>
                <p14:nvPr/>
              </p14:nvContentPartPr>
              <p14:xfrm>
                <a:off x="4360409" y="1015171"/>
                <a:ext cx="90720" cy="183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98F6382-6F6A-127B-F901-607744A34E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51409" y="1006171"/>
                  <a:ext cx="108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379E39-3FA7-DA05-AC70-7C2E6A277FAF}"/>
                    </a:ext>
                  </a:extLst>
                </p14:cNvPr>
                <p14:cNvContentPartPr/>
                <p14:nvPr/>
              </p14:nvContentPartPr>
              <p14:xfrm>
                <a:off x="4405049" y="1136131"/>
                <a:ext cx="57600" cy="54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379E39-3FA7-DA05-AC70-7C2E6A277F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96409" y="1127131"/>
                  <a:ext cx="75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A507C82-D9B1-3C24-8006-C34E5F95310D}"/>
                    </a:ext>
                  </a:extLst>
                </p14:cNvPr>
                <p14:cNvContentPartPr/>
                <p14:nvPr/>
              </p14:nvContentPartPr>
              <p14:xfrm>
                <a:off x="4511249" y="1123891"/>
                <a:ext cx="154080" cy="5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A507C82-D9B1-3C24-8006-C34E5F95310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02609" y="1114891"/>
                  <a:ext cx="1717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E6E3CCA-E645-CB7F-A00F-A880F19E5CBF}"/>
                    </a:ext>
                  </a:extLst>
                </p14:cNvPr>
                <p14:cNvContentPartPr/>
                <p14:nvPr/>
              </p14:nvContentPartPr>
              <p14:xfrm>
                <a:off x="4613849" y="1167451"/>
                <a:ext cx="120960" cy="10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E6E3CCA-E645-CB7F-A00F-A880F19E5CB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05209" y="1158451"/>
                  <a:ext cx="1386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40CFC74-2C16-F6CE-B7E3-57D06B1385DB}"/>
                    </a:ext>
                  </a:extLst>
                </p14:cNvPr>
                <p14:cNvContentPartPr/>
                <p14:nvPr/>
              </p14:nvContentPartPr>
              <p14:xfrm>
                <a:off x="4771529" y="1051531"/>
                <a:ext cx="74520" cy="364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40CFC74-2C16-F6CE-B7E3-57D06B1385D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62529" y="1042891"/>
                  <a:ext cx="921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80FF9B4-3BD7-A9CB-D89C-579BC5BED5DE}"/>
                    </a:ext>
                  </a:extLst>
                </p14:cNvPr>
                <p14:cNvContentPartPr/>
                <p14:nvPr/>
              </p14:nvContentPartPr>
              <p14:xfrm>
                <a:off x="4937489" y="1348891"/>
                <a:ext cx="21960" cy="68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80FF9B4-3BD7-A9CB-D89C-579BC5BED5D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28489" y="1340251"/>
                  <a:ext cx="39600" cy="8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C5FCEE1-96D6-E8A8-C40B-4077B124C0BA}"/>
                  </a:ext>
                </a:extLst>
              </p14:cNvPr>
              <p14:cNvContentPartPr/>
              <p14:nvPr/>
            </p14:nvContentPartPr>
            <p14:xfrm>
              <a:off x="5125049" y="1241611"/>
              <a:ext cx="27360" cy="27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C5FCEE1-96D6-E8A8-C40B-4077B124C0B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16049" y="1232611"/>
                <a:ext cx="45000" cy="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3A79CDA-CFF2-03AD-FBCB-A8D2C6BAA30A}"/>
              </a:ext>
            </a:extLst>
          </p:cNvPr>
          <p:cNvGrpSpPr/>
          <p:nvPr/>
        </p:nvGrpSpPr>
        <p:grpSpPr>
          <a:xfrm>
            <a:off x="5422409" y="1137571"/>
            <a:ext cx="679680" cy="419760"/>
            <a:chOff x="5422409" y="1137571"/>
            <a:chExt cx="679680" cy="41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8D25005-9C0A-E9AA-7F0E-2D2CC6E77DBE}"/>
                    </a:ext>
                  </a:extLst>
                </p14:cNvPr>
                <p14:cNvContentPartPr/>
                <p14:nvPr/>
              </p14:nvContentPartPr>
              <p14:xfrm>
                <a:off x="5422409" y="1316491"/>
                <a:ext cx="19080" cy="6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8D25005-9C0A-E9AA-7F0E-2D2CC6E77DB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13409" y="1307491"/>
                  <a:ext cx="367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3EDB985-B8F7-B1D2-78A6-91307E2AD38E}"/>
                    </a:ext>
                  </a:extLst>
                </p14:cNvPr>
                <p14:cNvContentPartPr/>
                <p14:nvPr/>
              </p14:nvContentPartPr>
              <p14:xfrm>
                <a:off x="5451929" y="1304611"/>
                <a:ext cx="60480" cy="36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3EDB985-B8F7-B1D2-78A6-91307E2AD38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43289" y="1295971"/>
                  <a:ext cx="781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4212C61-42F3-B365-8A7D-CCF66CFC36A0}"/>
                    </a:ext>
                  </a:extLst>
                </p14:cNvPr>
                <p14:cNvContentPartPr/>
                <p14:nvPr/>
              </p14:nvContentPartPr>
              <p14:xfrm>
                <a:off x="5598089" y="1287691"/>
                <a:ext cx="23760" cy="5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4212C61-42F3-B365-8A7D-CCF66CFC36A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89449" y="1279051"/>
                  <a:ext cx="41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0CFF2F6-EE02-53F2-EE85-CCDCB82E8BA6}"/>
                    </a:ext>
                  </a:extLst>
                </p14:cNvPr>
                <p14:cNvContentPartPr/>
                <p14:nvPr/>
              </p14:nvContentPartPr>
              <p14:xfrm>
                <a:off x="5663609" y="1285531"/>
                <a:ext cx="14400" cy="50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0CFF2F6-EE02-53F2-EE85-CCDCB82E8BA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54969" y="1276891"/>
                  <a:ext cx="320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F613E46-D28B-B53D-9C1E-9D2D9153ED26}"/>
                    </a:ext>
                  </a:extLst>
                </p14:cNvPr>
                <p14:cNvContentPartPr/>
                <p14:nvPr/>
              </p14:nvContentPartPr>
              <p14:xfrm>
                <a:off x="5775569" y="1137571"/>
                <a:ext cx="326520" cy="419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F613E46-D28B-B53D-9C1E-9D2D9153ED2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66569" y="1128571"/>
                  <a:ext cx="344160" cy="43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B095F11-DEB0-B5FE-FBA4-5FD725D26548}"/>
              </a:ext>
            </a:extLst>
          </p:cNvPr>
          <p:cNvGrpSpPr/>
          <p:nvPr/>
        </p:nvGrpSpPr>
        <p:grpSpPr>
          <a:xfrm>
            <a:off x="5071409" y="74491"/>
            <a:ext cx="587160" cy="503280"/>
            <a:chOff x="5071409" y="74491"/>
            <a:chExt cx="587160" cy="50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E2BF132-81B4-F47F-1521-A99882BA4520}"/>
                    </a:ext>
                  </a:extLst>
                </p14:cNvPr>
                <p14:cNvContentPartPr/>
                <p14:nvPr/>
              </p14:nvContentPartPr>
              <p14:xfrm>
                <a:off x="5071409" y="74491"/>
                <a:ext cx="587160" cy="353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E2BF132-81B4-F47F-1521-A99882BA452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62409" y="65851"/>
                  <a:ext cx="6048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0FA9E89-711E-9D3D-75D6-3CE69FD47481}"/>
                    </a:ext>
                  </a:extLst>
                </p14:cNvPr>
                <p14:cNvContentPartPr/>
                <p14:nvPr/>
              </p14:nvContentPartPr>
              <p14:xfrm>
                <a:off x="5466329" y="141811"/>
                <a:ext cx="131760" cy="4359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0FA9E89-711E-9D3D-75D6-3CE69FD4748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57689" y="132811"/>
                  <a:ext cx="149400" cy="45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346BFD2-B366-1B33-B266-A24D90C97597}"/>
                  </a:ext>
                </a:extLst>
              </p14:cNvPr>
              <p14:cNvContentPartPr/>
              <p14:nvPr/>
            </p14:nvContentPartPr>
            <p14:xfrm>
              <a:off x="6008129" y="179611"/>
              <a:ext cx="128520" cy="2001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346BFD2-B366-1B33-B266-A24D90C9759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999129" y="170971"/>
                <a:ext cx="146160" cy="21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3333889-0B24-FE18-4569-915BF2C753FE}"/>
              </a:ext>
            </a:extLst>
          </p:cNvPr>
          <p:cNvGrpSpPr/>
          <p:nvPr/>
        </p:nvGrpSpPr>
        <p:grpSpPr>
          <a:xfrm>
            <a:off x="7839089" y="147571"/>
            <a:ext cx="1056240" cy="596160"/>
            <a:chOff x="7839089" y="147571"/>
            <a:chExt cx="1056240" cy="59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E19C231-1E46-DE6B-CC08-3763FAAB8196}"/>
                    </a:ext>
                  </a:extLst>
                </p14:cNvPr>
                <p14:cNvContentPartPr/>
                <p14:nvPr/>
              </p14:nvContentPartPr>
              <p14:xfrm>
                <a:off x="7839089" y="147571"/>
                <a:ext cx="352080" cy="1857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E19C231-1E46-DE6B-CC08-3763FAAB819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30089" y="138571"/>
                  <a:ext cx="369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D064652-C083-3652-3489-684DA52E2FF6}"/>
                    </a:ext>
                  </a:extLst>
                </p14:cNvPr>
                <p14:cNvContentPartPr/>
                <p14:nvPr/>
              </p14:nvContentPartPr>
              <p14:xfrm>
                <a:off x="8097209" y="176371"/>
                <a:ext cx="249480" cy="567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D064652-C083-3652-3489-684DA52E2FF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88209" y="167371"/>
                  <a:ext cx="26712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1EF2918-AA71-F608-66E7-BEA4ACEA981D}"/>
                    </a:ext>
                  </a:extLst>
                </p14:cNvPr>
                <p14:cNvContentPartPr/>
                <p14:nvPr/>
              </p14:nvContentPartPr>
              <p14:xfrm>
                <a:off x="8500049" y="231451"/>
                <a:ext cx="395280" cy="3769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1EF2918-AA71-F608-66E7-BEA4ACEA981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91409" y="222811"/>
                  <a:ext cx="4129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B3208FC-C999-1988-F7A2-0127F6BF7E44}"/>
                    </a:ext>
                  </a:extLst>
                </p14:cNvPr>
                <p14:cNvContentPartPr/>
                <p14:nvPr/>
              </p14:nvContentPartPr>
              <p14:xfrm>
                <a:off x="8852489" y="539611"/>
                <a:ext cx="25920" cy="6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B3208FC-C999-1988-F7A2-0127F6BF7E4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43489" y="530971"/>
                  <a:ext cx="43560" cy="2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F60EFA2D-9A5E-E4EE-4F0A-FB59896E27BB}"/>
                  </a:ext>
                </a:extLst>
              </p14:cNvPr>
              <p14:cNvContentPartPr/>
              <p14:nvPr/>
            </p14:nvContentPartPr>
            <p14:xfrm>
              <a:off x="4865129" y="3323851"/>
              <a:ext cx="285480" cy="129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F60EFA2D-9A5E-E4EE-4F0A-FB59896E27B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56489" y="3314851"/>
                <a:ext cx="303120" cy="3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64E9A3-A0DD-FC43-711B-FFCCBE845741}"/>
              </a:ext>
            </a:extLst>
          </p:cNvPr>
          <p:cNvGrpSpPr/>
          <p:nvPr/>
        </p:nvGrpSpPr>
        <p:grpSpPr>
          <a:xfrm>
            <a:off x="5423489" y="3295411"/>
            <a:ext cx="325080" cy="74520"/>
            <a:chOff x="5423489" y="3295411"/>
            <a:chExt cx="325080" cy="7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2875848-F9ED-2982-B114-9A7297381969}"/>
                    </a:ext>
                  </a:extLst>
                </p14:cNvPr>
                <p14:cNvContentPartPr/>
                <p14:nvPr/>
              </p14:nvContentPartPr>
              <p14:xfrm>
                <a:off x="5423489" y="3295411"/>
                <a:ext cx="218160" cy="122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2875848-F9ED-2982-B114-9A729738196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14489" y="3286411"/>
                  <a:ext cx="235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D061C4F-A66A-821F-0731-3D6E95F610C7}"/>
                    </a:ext>
                  </a:extLst>
                </p14:cNvPr>
                <p14:cNvContentPartPr/>
                <p14:nvPr/>
              </p14:nvContentPartPr>
              <p14:xfrm>
                <a:off x="5431409" y="3368131"/>
                <a:ext cx="317160" cy="18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D061C4F-A66A-821F-0731-3D6E95F610C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22409" y="3359131"/>
                  <a:ext cx="334800" cy="1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77A8434-A3FC-6082-70F1-4125C338CC8C}"/>
                  </a:ext>
                </a:extLst>
              </p14:cNvPr>
              <p14:cNvContentPartPr/>
              <p14:nvPr/>
            </p14:nvContentPartPr>
            <p14:xfrm>
              <a:off x="5185889" y="3982651"/>
              <a:ext cx="167040" cy="2689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77A8434-A3FC-6082-70F1-4125C338CC8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177249" y="3974011"/>
                <a:ext cx="184680" cy="28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1D7AB0B-45C8-6530-B0E5-C80A23E17F50}"/>
              </a:ext>
            </a:extLst>
          </p:cNvPr>
          <p:cNvGrpSpPr/>
          <p:nvPr/>
        </p:nvGrpSpPr>
        <p:grpSpPr>
          <a:xfrm>
            <a:off x="5553809" y="3993811"/>
            <a:ext cx="225000" cy="118440"/>
            <a:chOff x="5553809" y="3993811"/>
            <a:chExt cx="225000" cy="11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FD53CD7-4476-5158-3D29-B174871B5DD1}"/>
                    </a:ext>
                  </a:extLst>
                </p14:cNvPr>
                <p14:cNvContentPartPr/>
                <p14:nvPr/>
              </p14:nvContentPartPr>
              <p14:xfrm>
                <a:off x="5553809" y="4024051"/>
                <a:ext cx="134640" cy="594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FD53CD7-4476-5158-3D29-B174871B5DD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44809" y="4015051"/>
                  <a:ext cx="152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D8F913E-CC19-91FD-3F4D-57628F782260}"/>
                    </a:ext>
                  </a:extLst>
                </p14:cNvPr>
                <p14:cNvContentPartPr/>
                <p14:nvPr/>
              </p14:nvContentPartPr>
              <p14:xfrm>
                <a:off x="5654609" y="4038811"/>
                <a:ext cx="40320" cy="71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D8F913E-CC19-91FD-3F4D-57628F78226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45609" y="4030171"/>
                  <a:ext cx="57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4A9A0AD-1DB4-75F7-5397-5FBF62A1393B}"/>
                    </a:ext>
                  </a:extLst>
                </p14:cNvPr>
                <p14:cNvContentPartPr/>
                <p14:nvPr/>
              </p14:nvContentPartPr>
              <p14:xfrm>
                <a:off x="5649569" y="3993811"/>
                <a:ext cx="129240" cy="1184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4A9A0AD-1DB4-75F7-5397-5FBF62A1393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40929" y="3985171"/>
                  <a:ext cx="146880" cy="13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2E1B6B1-58B1-C98A-59D5-400B5E91E2E8}"/>
                  </a:ext>
                </a:extLst>
              </p14:cNvPr>
              <p14:cNvContentPartPr/>
              <p14:nvPr/>
            </p14:nvContentPartPr>
            <p14:xfrm>
              <a:off x="5150609" y="3916411"/>
              <a:ext cx="593280" cy="108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2E1B6B1-58B1-C98A-59D5-400B5E91E2E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141969" y="3907411"/>
                <a:ext cx="610920" cy="2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9337553-5A55-2E5B-4A70-3FCC058DC367}"/>
              </a:ext>
            </a:extLst>
          </p:cNvPr>
          <p:cNvGrpSpPr/>
          <p:nvPr/>
        </p:nvGrpSpPr>
        <p:grpSpPr>
          <a:xfrm>
            <a:off x="3410369" y="3734611"/>
            <a:ext cx="1857960" cy="593640"/>
            <a:chOff x="3410369" y="3734611"/>
            <a:chExt cx="1857960" cy="59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BBA731E-BD5E-232C-2F83-B2DEB896CEAE}"/>
                    </a:ext>
                  </a:extLst>
                </p14:cNvPr>
                <p14:cNvContentPartPr/>
                <p14:nvPr/>
              </p14:nvContentPartPr>
              <p14:xfrm>
                <a:off x="5017049" y="3795451"/>
                <a:ext cx="251280" cy="144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BBA731E-BD5E-232C-2F83-B2DEB896CEA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08049" y="3786811"/>
                  <a:ext cx="2689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CD211B7-3847-7D38-4636-930132557AB0}"/>
                    </a:ext>
                  </a:extLst>
                </p14:cNvPr>
                <p14:cNvContentPartPr/>
                <p14:nvPr/>
              </p14:nvContentPartPr>
              <p14:xfrm>
                <a:off x="5058449" y="3881131"/>
                <a:ext cx="105840" cy="9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CD211B7-3847-7D38-4636-930132557AB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49809" y="3872131"/>
                  <a:ext cx="123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80D2741-581C-BC03-B649-6C4873A43143}"/>
                    </a:ext>
                  </a:extLst>
                </p14:cNvPr>
                <p14:cNvContentPartPr/>
                <p14:nvPr/>
              </p14:nvContentPartPr>
              <p14:xfrm>
                <a:off x="3410369" y="3774931"/>
                <a:ext cx="56160" cy="1458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80D2741-581C-BC03-B649-6C4873A4314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01369" y="3765931"/>
                  <a:ext cx="73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719E474-BC49-1D8E-2BF4-9F285741EE9B}"/>
                    </a:ext>
                  </a:extLst>
                </p14:cNvPr>
                <p14:cNvContentPartPr/>
                <p14:nvPr/>
              </p14:nvContentPartPr>
              <p14:xfrm>
                <a:off x="3534929" y="3791491"/>
                <a:ext cx="64800" cy="1008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719E474-BC49-1D8E-2BF4-9F285741EE9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26289" y="3782851"/>
                  <a:ext cx="824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95E037D-F779-4B5E-54EE-51CAC3A192CE}"/>
                    </a:ext>
                  </a:extLst>
                </p14:cNvPr>
                <p14:cNvContentPartPr/>
                <p14:nvPr/>
              </p14:nvContentPartPr>
              <p14:xfrm>
                <a:off x="3732209" y="3797611"/>
                <a:ext cx="50040" cy="990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95E037D-F779-4B5E-54EE-51CAC3A192C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23569" y="3788611"/>
                  <a:ext cx="67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567A65C-3128-9C31-E6AC-0339709C4C6B}"/>
                    </a:ext>
                  </a:extLst>
                </p14:cNvPr>
                <p14:cNvContentPartPr/>
                <p14:nvPr/>
              </p14:nvContentPartPr>
              <p14:xfrm>
                <a:off x="3877289" y="3776371"/>
                <a:ext cx="73080" cy="2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567A65C-3128-9C31-E6AC-0339709C4C6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68289" y="3767731"/>
                  <a:ext cx="90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0F28862-082C-D3E1-8B9F-583FB2ECF37E}"/>
                    </a:ext>
                  </a:extLst>
                </p14:cNvPr>
                <p14:cNvContentPartPr/>
                <p14:nvPr/>
              </p14:nvContentPartPr>
              <p14:xfrm>
                <a:off x="3908969" y="3734611"/>
                <a:ext cx="53640" cy="1443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0F28862-082C-D3E1-8B9F-583FB2ECF37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99969" y="3725611"/>
                  <a:ext cx="71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E11266A-EE7C-2987-6F44-3DC0FE25C876}"/>
                    </a:ext>
                  </a:extLst>
                </p14:cNvPr>
                <p14:cNvContentPartPr/>
                <p14:nvPr/>
              </p14:nvContentPartPr>
              <p14:xfrm>
                <a:off x="3419009" y="3977251"/>
                <a:ext cx="435600" cy="302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E11266A-EE7C-2987-6F44-3DC0FE25C87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10369" y="3968611"/>
                  <a:ext cx="4532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1B500B8-3C9A-902C-AF56-9DCB10B7E6A3}"/>
                    </a:ext>
                  </a:extLst>
                </p14:cNvPr>
                <p14:cNvContentPartPr/>
                <p14:nvPr/>
              </p14:nvContentPartPr>
              <p14:xfrm>
                <a:off x="3848489" y="3974371"/>
                <a:ext cx="93960" cy="97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1B500B8-3C9A-902C-AF56-9DCB10B7E6A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39489" y="3965371"/>
                  <a:ext cx="111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29DCC4C-ABA7-ED07-256E-38E8030A4B5B}"/>
                    </a:ext>
                  </a:extLst>
                </p14:cNvPr>
                <p14:cNvContentPartPr/>
                <p14:nvPr/>
              </p14:nvContentPartPr>
              <p14:xfrm>
                <a:off x="3485249" y="4090291"/>
                <a:ext cx="6480" cy="889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29DCC4C-ABA7-ED07-256E-38E8030A4B5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76609" y="4081651"/>
                  <a:ext cx="24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47D5305-35DD-FB3D-5FD7-6DDEDD99BAFA}"/>
                    </a:ext>
                  </a:extLst>
                </p14:cNvPr>
                <p14:cNvContentPartPr/>
                <p14:nvPr/>
              </p14:nvContentPartPr>
              <p14:xfrm>
                <a:off x="3501449" y="4116931"/>
                <a:ext cx="53280" cy="644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47D5305-35DD-FB3D-5FD7-6DDEDD99BAF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92809" y="4107931"/>
                  <a:ext cx="709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6772744-A506-E69F-1217-0E96C98A2DE3}"/>
                    </a:ext>
                  </a:extLst>
                </p14:cNvPr>
                <p14:cNvContentPartPr/>
                <p14:nvPr/>
              </p14:nvContentPartPr>
              <p14:xfrm>
                <a:off x="3583169" y="4161571"/>
                <a:ext cx="160200" cy="46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6772744-A506-E69F-1217-0E96C98A2DE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74169" y="4152571"/>
                  <a:ext cx="1778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2CFF357-B38D-FC82-B786-ADA466B8F209}"/>
                    </a:ext>
                  </a:extLst>
                </p14:cNvPr>
                <p14:cNvContentPartPr/>
                <p14:nvPr/>
              </p14:nvContentPartPr>
              <p14:xfrm>
                <a:off x="3757409" y="4108651"/>
                <a:ext cx="20520" cy="129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2CFF357-B38D-FC82-B786-ADA466B8F20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48769" y="4100011"/>
                  <a:ext cx="38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723BF53-DBE5-F2E0-3508-3502B15CE49C}"/>
                    </a:ext>
                  </a:extLst>
                </p14:cNvPr>
                <p14:cNvContentPartPr/>
                <p14:nvPr/>
              </p14:nvContentPartPr>
              <p14:xfrm>
                <a:off x="3434489" y="4094971"/>
                <a:ext cx="82440" cy="1234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723BF53-DBE5-F2E0-3508-3502B15CE49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25489" y="4085971"/>
                  <a:ext cx="100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299C559-27E0-1848-99CC-0B555A44C58E}"/>
                    </a:ext>
                  </a:extLst>
                </p14:cNvPr>
                <p14:cNvContentPartPr/>
                <p14:nvPr/>
              </p14:nvContentPartPr>
              <p14:xfrm>
                <a:off x="3812489" y="4094971"/>
                <a:ext cx="41760" cy="2332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299C559-27E0-1848-99CC-0B555A44C58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03849" y="4085971"/>
                  <a:ext cx="59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AC01962-F457-723D-BD6C-722EEA750E0D}"/>
                    </a:ext>
                  </a:extLst>
                </p14:cNvPr>
                <p14:cNvContentPartPr/>
                <p14:nvPr/>
              </p14:nvContentPartPr>
              <p14:xfrm>
                <a:off x="4082489" y="3874651"/>
                <a:ext cx="136080" cy="126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AC01962-F457-723D-BD6C-722EEA750E0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073489" y="3866011"/>
                  <a:ext cx="1537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A7A2256-5D3B-34E3-6FB6-EF6D5CC05602}"/>
                    </a:ext>
                  </a:extLst>
                </p14:cNvPr>
                <p14:cNvContentPartPr/>
                <p14:nvPr/>
              </p14:nvContentPartPr>
              <p14:xfrm>
                <a:off x="4182209" y="3826771"/>
                <a:ext cx="27360" cy="3931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A7A2256-5D3B-34E3-6FB6-EF6D5CC0560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73209" y="3818131"/>
                  <a:ext cx="450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C9501DC-EB5A-685A-6D32-3DD07D7A21DA}"/>
                    </a:ext>
                  </a:extLst>
                </p14:cNvPr>
                <p14:cNvContentPartPr/>
                <p14:nvPr/>
              </p14:nvContentPartPr>
              <p14:xfrm>
                <a:off x="4394249" y="3948091"/>
                <a:ext cx="38160" cy="126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C9501DC-EB5A-685A-6D32-3DD07D7A21D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85249" y="3939091"/>
                  <a:ext cx="55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B4A1F95-C997-9401-EB0D-7875CC41D2CF}"/>
                    </a:ext>
                  </a:extLst>
                </p14:cNvPr>
                <p14:cNvContentPartPr/>
                <p14:nvPr/>
              </p14:nvContentPartPr>
              <p14:xfrm>
                <a:off x="4317209" y="3821371"/>
                <a:ext cx="444600" cy="2451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B4A1F95-C997-9401-EB0D-7875CC41D2C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08209" y="3812371"/>
                  <a:ext cx="4622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D87A6C6-4327-1F50-F6BA-8531CD385D7C}"/>
                    </a:ext>
                  </a:extLst>
                </p14:cNvPr>
                <p14:cNvContentPartPr/>
                <p14:nvPr/>
              </p14:nvContentPartPr>
              <p14:xfrm>
                <a:off x="4671809" y="3902731"/>
                <a:ext cx="45000" cy="2376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D87A6C6-4327-1F50-F6BA-8531CD385D7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63169" y="3894091"/>
                  <a:ext cx="62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39FD5AE-1D64-9C3A-955F-DDBD1051EE86}"/>
                    </a:ext>
                  </a:extLst>
                </p14:cNvPr>
                <p14:cNvContentPartPr/>
                <p14:nvPr/>
              </p14:nvContentPartPr>
              <p14:xfrm>
                <a:off x="4623209" y="3873211"/>
                <a:ext cx="248400" cy="1836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39FD5AE-1D64-9C3A-955F-DDBD1051EE8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14569" y="3864571"/>
                  <a:ext cx="266040" cy="20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427D7E0-947F-C791-633E-31AAAB4EA0A8}"/>
                  </a:ext>
                </a:extLst>
              </p14:cNvPr>
              <p14:cNvContentPartPr/>
              <p14:nvPr/>
            </p14:nvContentPartPr>
            <p14:xfrm>
              <a:off x="8230049" y="3225571"/>
              <a:ext cx="111960" cy="3960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427D7E0-947F-C791-633E-31AAAB4EA0A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221409" y="3216931"/>
                <a:ext cx="1296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2DE56D03-F3AB-CB02-0E40-F9D4D7DD5C05}"/>
                  </a:ext>
                </a:extLst>
              </p14:cNvPr>
              <p14:cNvContentPartPr/>
              <p14:nvPr/>
            </p14:nvContentPartPr>
            <p14:xfrm>
              <a:off x="8537129" y="3090571"/>
              <a:ext cx="385560" cy="1728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2DE56D03-F3AB-CB02-0E40-F9D4D7DD5C0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528489" y="3081931"/>
                <a:ext cx="4032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56ADF60-15CC-9592-D2D1-C9F6A7DE39EF}"/>
                  </a:ext>
                </a:extLst>
              </p14:cNvPr>
              <p14:cNvContentPartPr/>
              <p14:nvPr/>
            </p14:nvContentPartPr>
            <p14:xfrm>
              <a:off x="8679689" y="3167251"/>
              <a:ext cx="356400" cy="291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56ADF60-15CC-9592-D2D1-C9F6A7DE39E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670689" y="3158611"/>
                <a:ext cx="3740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AE2C4D96-7B72-1927-E1E2-E19BB7EEC115}"/>
                  </a:ext>
                </a:extLst>
              </p14:cNvPr>
              <p14:cNvContentPartPr/>
              <p14:nvPr/>
            </p14:nvContentPartPr>
            <p14:xfrm>
              <a:off x="8347409" y="2929651"/>
              <a:ext cx="11880" cy="9612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AE2C4D96-7B72-1927-E1E2-E19BB7EEC11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338409" y="2920651"/>
                <a:ext cx="295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9D79930-D6DB-65E1-C434-76A00B2879AD}"/>
                  </a:ext>
                </a:extLst>
              </p14:cNvPr>
              <p14:cNvContentPartPr/>
              <p14:nvPr/>
            </p14:nvContentPartPr>
            <p14:xfrm>
              <a:off x="8355689" y="2920291"/>
              <a:ext cx="15840" cy="8316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9D79930-D6DB-65E1-C434-76A00B2879A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346689" y="2911651"/>
                <a:ext cx="3348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A657177-5671-9247-05F1-DC5355079C43}"/>
                  </a:ext>
                </a:extLst>
              </p14:cNvPr>
              <p14:cNvContentPartPr/>
              <p14:nvPr/>
            </p14:nvContentPartPr>
            <p14:xfrm>
              <a:off x="8335889" y="3090571"/>
              <a:ext cx="360" cy="36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A657177-5671-9247-05F1-DC5355079C4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326889" y="308157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CC24B71B-71F1-D644-714A-529A41459AC4}"/>
                  </a:ext>
                </a:extLst>
              </p14:cNvPr>
              <p14:cNvContentPartPr/>
              <p14:nvPr/>
            </p14:nvContentPartPr>
            <p14:xfrm>
              <a:off x="8245169" y="3151051"/>
              <a:ext cx="181800" cy="7704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CC24B71B-71F1-D644-714A-529A41459AC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236529" y="3142051"/>
                <a:ext cx="1994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535ED93-6C02-DF66-6527-7B039A252E07}"/>
                  </a:ext>
                </a:extLst>
              </p14:cNvPr>
              <p14:cNvContentPartPr/>
              <p14:nvPr/>
            </p14:nvContentPartPr>
            <p14:xfrm>
              <a:off x="8235089" y="3097051"/>
              <a:ext cx="278640" cy="1245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535ED93-6C02-DF66-6527-7B039A252E0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226449" y="3088051"/>
                <a:ext cx="2962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A16F8F73-F308-EC43-8320-BD28C37C503D}"/>
                  </a:ext>
                </a:extLst>
              </p14:cNvPr>
              <p14:cNvContentPartPr/>
              <p14:nvPr/>
            </p14:nvContentPartPr>
            <p14:xfrm>
              <a:off x="8357489" y="2857291"/>
              <a:ext cx="34560" cy="19872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A16F8F73-F308-EC43-8320-BD28C37C503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348849" y="2848651"/>
                <a:ext cx="522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0890A6B8-2D4C-5121-C6C0-45652BF21736}"/>
                  </a:ext>
                </a:extLst>
              </p14:cNvPr>
              <p14:cNvContentPartPr/>
              <p14:nvPr/>
            </p14:nvContentPartPr>
            <p14:xfrm>
              <a:off x="8360729" y="2816971"/>
              <a:ext cx="77040" cy="22284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0890A6B8-2D4C-5121-C6C0-45652BF2173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351729" y="2808331"/>
                <a:ext cx="94680" cy="24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" name="Group 208">
            <a:extLst>
              <a:ext uri="{FF2B5EF4-FFF2-40B4-BE49-F238E27FC236}">
                <a16:creationId xmlns:a16="http://schemas.microsoft.com/office/drawing/2014/main" id="{F34C06CD-9DD6-B1E6-F14A-BDF53867AA07}"/>
              </a:ext>
            </a:extLst>
          </p:cNvPr>
          <p:cNvGrpSpPr/>
          <p:nvPr/>
        </p:nvGrpSpPr>
        <p:grpSpPr>
          <a:xfrm>
            <a:off x="2467529" y="5771131"/>
            <a:ext cx="533160" cy="751320"/>
            <a:chOff x="2467529" y="5771131"/>
            <a:chExt cx="533160" cy="75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B638582-F4BA-D43D-9A90-30AD87C80896}"/>
                    </a:ext>
                  </a:extLst>
                </p14:cNvPr>
                <p14:cNvContentPartPr/>
                <p14:nvPr/>
              </p14:nvContentPartPr>
              <p14:xfrm>
                <a:off x="2606849" y="5771131"/>
                <a:ext cx="123120" cy="3646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B638582-F4BA-D43D-9A90-30AD87C8089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97849" y="5762491"/>
                  <a:ext cx="1407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E72F65B-2651-3579-8F63-5D7BF25D67CE}"/>
                    </a:ext>
                  </a:extLst>
                </p14:cNvPr>
                <p14:cNvContentPartPr/>
                <p14:nvPr/>
              </p14:nvContentPartPr>
              <p14:xfrm>
                <a:off x="2711249" y="6133651"/>
                <a:ext cx="87480" cy="36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E72F65B-2651-3579-8F63-5D7BF25D67C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02249" y="6124651"/>
                  <a:ext cx="1051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01B2E42-F8D7-52CC-7611-2A4EE0C95991}"/>
                    </a:ext>
                  </a:extLst>
                </p14:cNvPr>
                <p14:cNvContentPartPr/>
                <p14:nvPr/>
              </p14:nvContentPartPr>
              <p14:xfrm>
                <a:off x="2467529" y="6276211"/>
                <a:ext cx="93600" cy="878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01B2E42-F8D7-52CC-7611-2A4EE0C9599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58889" y="6267571"/>
                  <a:ext cx="1112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02C8C3D-56D5-47C3-D94E-6A1774FA2DB5}"/>
                    </a:ext>
                  </a:extLst>
                </p14:cNvPr>
                <p14:cNvContentPartPr/>
                <p14:nvPr/>
              </p14:nvContentPartPr>
              <p14:xfrm>
                <a:off x="2628449" y="6225091"/>
                <a:ext cx="97200" cy="2152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02C8C3D-56D5-47C3-D94E-6A1774FA2DB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619809" y="6216091"/>
                  <a:ext cx="114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3BEECF0-1C07-E264-4458-D564BD7B594D}"/>
                    </a:ext>
                  </a:extLst>
                </p14:cNvPr>
                <p14:cNvContentPartPr/>
                <p14:nvPr/>
              </p14:nvContentPartPr>
              <p14:xfrm>
                <a:off x="2740049" y="6370891"/>
                <a:ext cx="39960" cy="57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3BEECF0-1C07-E264-4458-D564BD7B594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31049" y="6362251"/>
                  <a:ext cx="576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4CEF644-9ABD-7431-98FD-16028A4482E1}"/>
                    </a:ext>
                  </a:extLst>
                </p14:cNvPr>
                <p14:cNvContentPartPr/>
                <p14:nvPr/>
              </p14:nvContentPartPr>
              <p14:xfrm>
                <a:off x="2815289" y="6307891"/>
                <a:ext cx="14400" cy="2145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4CEF644-9ABD-7431-98FD-16028A4482E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06289" y="6298891"/>
                  <a:ext cx="320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CE0333E-DA23-4A34-C201-D80BD216241F}"/>
                    </a:ext>
                  </a:extLst>
                </p14:cNvPr>
                <p14:cNvContentPartPr/>
                <p14:nvPr/>
              </p14:nvContentPartPr>
              <p14:xfrm>
                <a:off x="2902769" y="6282691"/>
                <a:ext cx="97920" cy="2350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CE0333E-DA23-4A34-C201-D80BD216241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894129" y="6274051"/>
                  <a:ext cx="115560" cy="25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D480BC2A-3BD6-CAFA-9B83-0764FE818259}"/>
                  </a:ext>
                </a:extLst>
              </p14:cNvPr>
              <p14:cNvContentPartPr/>
              <p14:nvPr/>
            </p14:nvContentPartPr>
            <p14:xfrm>
              <a:off x="347849" y="2909491"/>
              <a:ext cx="111960" cy="22824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D480BC2A-3BD6-CAFA-9B83-0764FE81825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39209" y="2900851"/>
                <a:ext cx="1296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7184299C-89C2-AE73-B502-619F324BE773}"/>
                  </a:ext>
                </a:extLst>
              </p14:cNvPr>
              <p14:cNvContentPartPr/>
              <p14:nvPr/>
            </p14:nvContentPartPr>
            <p14:xfrm>
              <a:off x="705329" y="3683851"/>
              <a:ext cx="29520" cy="9792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7184299C-89C2-AE73-B502-619F324BE77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96329" y="3674851"/>
                <a:ext cx="47160" cy="11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362C935-AC55-28E5-7C78-BD737F8FFBF2}"/>
              </a:ext>
            </a:extLst>
          </p:cNvPr>
          <p:cNvGrpSpPr/>
          <p:nvPr/>
        </p:nvGrpSpPr>
        <p:grpSpPr>
          <a:xfrm>
            <a:off x="885329" y="2842531"/>
            <a:ext cx="419760" cy="386640"/>
            <a:chOff x="885329" y="2842531"/>
            <a:chExt cx="419760" cy="38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0176B86-584A-8B4E-3CF5-519E1C44BCA7}"/>
                    </a:ext>
                  </a:extLst>
                </p14:cNvPr>
                <p14:cNvContentPartPr/>
                <p14:nvPr/>
              </p14:nvContentPartPr>
              <p14:xfrm>
                <a:off x="885329" y="2842531"/>
                <a:ext cx="76320" cy="3780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0176B86-584A-8B4E-3CF5-519E1C44BCA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76689" y="2833891"/>
                  <a:ext cx="939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6918F02-461A-4132-C23F-38F213FAFD52}"/>
                    </a:ext>
                  </a:extLst>
                </p14:cNvPr>
                <p14:cNvContentPartPr/>
                <p14:nvPr/>
              </p14:nvContentPartPr>
              <p14:xfrm>
                <a:off x="1098089" y="2998411"/>
                <a:ext cx="95400" cy="1990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6918F02-461A-4132-C23F-38F213FAFD5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89449" y="2989771"/>
                  <a:ext cx="113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3A58A36-570C-51EE-1E01-7C7DAE5171D3}"/>
                    </a:ext>
                  </a:extLst>
                </p14:cNvPr>
                <p14:cNvContentPartPr/>
                <p14:nvPr/>
              </p14:nvContentPartPr>
              <p14:xfrm>
                <a:off x="1289249" y="3148171"/>
                <a:ext cx="15840" cy="810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3A58A36-570C-51EE-1E01-7C7DAE5171D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280609" y="3139531"/>
                  <a:ext cx="3348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465B8E6B-61FB-4968-FC84-665BC303F9D2}"/>
              </a:ext>
            </a:extLst>
          </p:cNvPr>
          <p:cNvGrpSpPr/>
          <p:nvPr/>
        </p:nvGrpSpPr>
        <p:grpSpPr>
          <a:xfrm>
            <a:off x="1555289" y="2883571"/>
            <a:ext cx="245520" cy="276480"/>
            <a:chOff x="1555289" y="2883571"/>
            <a:chExt cx="245520" cy="27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9812DBC-0BD5-3DD0-924C-656CF3FF9D3C}"/>
                    </a:ext>
                  </a:extLst>
                </p14:cNvPr>
                <p14:cNvContentPartPr/>
                <p14:nvPr/>
              </p14:nvContentPartPr>
              <p14:xfrm>
                <a:off x="1555289" y="2883571"/>
                <a:ext cx="168480" cy="2523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9812DBC-0BD5-3DD0-924C-656CF3FF9D3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46649" y="2874931"/>
                  <a:ext cx="1861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888CB21-6ABE-67DF-B4A3-536FAD610B3A}"/>
                    </a:ext>
                  </a:extLst>
                </p14:cNvPr>
                <p14:cNvContentPartPr/>
                <p14:nvPr/>
              </p14:nvContentPartPr>
              <p14:xfrm>
                <a:off x="1778129" y="3085891"/>
                <a:ext cx="22680" cy="741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888CB21-6ABE-67DF-B4A3-536FAD610B3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769489" y="3077251"/>
                  <a:ext cx="40320" cy="9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3D6152AC-98EB-09C2-D611-B43398848309}"/>
                  </a:ext>
                </a:extLst>
              </p14:cNvPr>
              <p14:cNvContentPartPr/>
              <p14:nvPr/>
            </p14:nvContentPartPr>
            <p14:xfrm>
              <a:off x="1962809" y="2877451"/>
              <a:ext cx="66960" cy="20412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3D6152AC-98EB-09C2-D611-B4339884830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954169" y="2868451"/>
                <a:ext cx="846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180393D4-7A0F-28DD-8FE7-D5BC27420A63}"/>
                  </a:ext>
                </a:extLst>
              </p14:cNvPr>
              <p14:cNvContentPartPr/>
              <p14:nvPr/>
            </p14:nvContentPartPr>
            <p14:xfrm>
              <a:off x="2215169" y="3068611"/>
              <a:ext cx="30240" cy="5760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180393D4-7A0F-28DD-8FE7-D5BC27420A6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206529" y="3059611"/>
                <a:ext cx="47880" cy="7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9" name="Group 228">
            <a:extLst>
              <a:ext uri="{FF2B5EF4-FFF2-40B4-BE49-F238E27FC236}">
                <a16:creationId xmlns:a16="http://schemas.microsoft.com/office/drawing/2014/main" id="{2CC2E0A8-B99D-8196-0C6A-9B5FFE9F22AE}"/>
              </a:ext>
            </a:extLst>
          </p:cNvPr>
          <p:cNvGrpSpPr/>
          <p:nvPr/>
        </p:nvGrpSpPr>
        <p:grpSpPr>
          <a:xfrm>
            <a:off x="2266289" y="3295411"/>
            <a:ext cx="408960" cy="474840"/>
            <a:chOff x="2266289" y="3295411"/>
            <a:chExt cx="408960" cy="47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68B2C5A-2BDA-5401-4246-AFFA812EEC32}"/>
                    </a:ext>
                  </a:extLst>
                </p14:cNvPr>
                <p14:cNvContentPartPr/>
                <p14:nvPr/>
              </p14:nvContentPartPr>
              <p14:xfrm>
                <a:off x="2266289" y="3472891"/>
                <a:ext cx="65880" cy="1346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68B2C5A-2BDA-5401-4246-AFFA812EEC3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57649" y="3463891"/>
                  <a:ext cx="83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C8A2A79-4309-E87B-632E-179759485D41}"/>
                    </a:ext>
                  </a:extLst>
                </p14:cNvPr>
                <p14:cNvContentPartPr/>
                <p14:nvPr/>
              </p14:nvContentPartPr>
              <p14:xfrm>
                <a:off x="2269169" y="3362371"/>
                <a:ext cx="217440" cy="46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C8A2A79-4309-E87B-632E-179759485D4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260529" y="3353731"/>
                  <a:ext cx="2350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CDF403E-459B-603F-BDAA-EF9246EDB4C8}"/>
                    </a:ext>
                  </a:extLst>
                </p14:cNvPr>
                <p14:cNvContentPartPr/>
                <p14:nvPr/>
              </p14:nvContentPartPr>
              <p14:xfrm>
                <a:off x="2349089" y="3698971"/>
                <a:ext cx="60840" cy="712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CDF403E-459B-603F-BDAA-EF9246EDB4C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340449" y="3690331"/>
                  <a:ext cx="78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47057B2-8375-5F5B-5D50-9A12D8AB5F1F}"/>
                    </a:ext>
                  </a:extLst>
                </p14:cNvPr>
                <p14:cNvContentPartPr/>
                <p14:nvPr/>
              </p14:nvContentPartPr>
              <p14:xfrm>
                <a:off x="2575889" y="3295411"/>
                <a:ext cx="99360" cy="3002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47057B2-8375-5F5B-5D50-9A12D8AB5F1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66889" y="3286771"/>
                  <a:ext cx="117000" cy="31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89FC7CC5-B1E8-A237-A395-CC7B91C5A8F8}"/>
                  </a:ext>
                </a:extLst>
              </p14:cNvPr>
              <p14:cNvContentPartPr/>
              <p14:nvPr/>
            </p14:nvContentPartPr>
            <p14:xfrm>
              <a:off x="2862449" y="3384331"/>
              <a:ext cx="210960" cy="34164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89FC7CC5-B1E8-A237-A395-CC7B91C5A8F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853809" y="3375331"/>
                <a:ext cx="22860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F3174FCE-6B09-F723-D2B1-A657F7A58B27}"/>
                  </a:ext>
                </a:extLst>
              </p14:cNvPr>
              <p14:cNvContentPartPr/>
              <p14:nvPr/>
            </p14:nvContentPartPr>
            <p14:xfrm>
              <a:off x="685889" y="3736411"/>
              <a:ext cx="74520" cy="4896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F3174FCE-6B09-F723-D2B1-A657F7A58B27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76889" y="3727771"/>
                <a:ext cx="921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1E866E5C-7910-B188-4239-389615FC8BD8}"/>
                  </a:ext>
                </a:extLst>
              </p14:cNvPr>
              <p14:cNvContentPartPr/>
              <p14:nvPr/>
            </p14:nvContentPartPr>
            <p14:xfrm>
              <a:off x="1418489" y="3759811"/>
              <a:ext cx="375480" cy="5796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1E866E5C-7910-B188-4239-389615FC8BD8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409489" y="3750811"/>
                <a:ext cx="3931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2C2EFEDE-55F6-A9FE-B815-DB7E2458B2D5}"/>
                  </a:ext>
                </a:extLst>
              </p14:cNvPr>
              <p14:cNvContentPartPr/>
              <p14:nvPr/>
            </p14:nvContentPartPr>
            <p14:xfrm>
              <a:off x="390329" y="4135291"/>
              <a:ext cx="120600" cy="28368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2C2EFEDE-55F6-A9FE-B815-DB7E2458B2D5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81329" y="4126651"/>
                <a:ext cx="138240" cy="30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CB9C3AC7-21C5-9B1B-0845-CB45E8F78254}"/>
              </a:ext>
            </a:extLst>
          </p:cNvPr>
          <p:cNvGrpSpPr/>
          <p:nvPr/>
        </p:nvGrpSpPr>
        <p:grpSpPr>
          <a:xfrm>
            <a:off x="1603169" y="4092811"/>
            <a:ext cx="117720" cy="423720"/>
            <a:chOff x="1603169" y="4092811"/>
            <a:chExt cx="11772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37D7814-A225-B4BB-3716-F5C8A57DCD52}"/>
                    </a:ext>
                  </a:extLst>
                </p14:cNvPr>
                <p14:cNvContentPartPr/>
                <p14:nvPr/>
              </p14:nvContentPartPr>
              <p14:xfrm>
                <a:off x="1623329" y="4092811"/>
                <a:ext cx="92160" cy="712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37D7814-A225-B4BB-3716-F5C8A57DCD5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614689" y="4084171"/>
                  <a:ext cx="109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3845B01-1AEE-A50F-5CC6-7CE288739478}"/>
                    </a:ext>
                  </a:extLst>
                </p14:cNvPr>
                <p14:cNvContentPartPr/>
                <p14:nvPr/>
              </p14:nvContentPartPr>
              <p14:xfrm>
                <a:off x="1603169" y="4184611"/>
                <a:ext cx="117720" cy="3319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3845B01-1AEE-A50F-5CC6-7CE28873947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594169" y="4175971"/>
                  <a:ext cx="135360" cy="34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30E8732C-75F3-4A2E-FC3A-C7983053F5FD}"/>
              </a:ext>
            </a:extLst>
          </p:cNvPr>
          <p:cNvGrpSpPr/>
          <p:nvPr/>
        </p:nvGrpSpPr>
        <p:grpSpPr>
          <a:xfrm>
            <a:off x="455849" y="4659091"/>
            <a:ext cx="1196640" cy="349920"/>
            <a:chOff x="455849" y="4659091"/>
            <a:chExt cx="1196640" cy="34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EF6D9AF-3A7F-EBD0-805C-148D1D08537F}"/>
                    </a:ext>
                  </a:extLst>
                </p14:cNvPr>
                <p14:cNvContentPartPr/>
                <p14:nvPr/>
              </p14:nvContentPartPr>
              <p14:xfrm>
                <a:off x="455849" y="4725691"/>
                <a:ext cx="144360" cy="1501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EF6D9AF-3A7F-EBD0-805C-148D1D08537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6849" y="4717051"/>
                  <a:ext cx="162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02922C2-4361-5450-B9F8-2F6459347DB0}"/>
                    </a:ext>
                  </a:extLst>
                </p14:cNvPr>
                <p14:cNvContentPartPr/>
                <p14:nvPr/>
              </p14:nvContentPartPr>
              <p14:xfrm>
                <a:off x="541889" y="4789771"/>
                <a:ext cx="61200" cy="921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02922C2-4361-5450-B9F8-2F6459347DB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33249" y="4781131"/>
                  <a:ext cx="788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7434ACF-DC1D-173D-E25C-B8A3D5643A49}"/>
                    </a:ext>
                  </a:extLst>
                </p14:cNvPr>
                <p14:cNvContentPartPr/>
                <p14:nvPr/>
              </p14:nvContentPartPr>
              <p14:xfrm>
                <a:off x="700289" y="4807051"/>
                <a:ext cx="21240" cy="104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7434ACF-DC1D-173D-E25C-B8A3D5643A4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1289" y="4798051"/>
                  <a:ext cx="388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C9C4CAD-2DF0-FEEE-4AF5-7D5B7EA81613}"/>
                    </a:ext>
                  </a:extLst>
                </p14:cNvPr>
                <p14:cNvContentPartPr/>
                <p14:nvPr/>
              </p14:nvContentPartPr>
              <p14:xfrm>
                <a:off x="712529" y="4860331"/>
                <a:ext cx="4320" cy="511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C9C4CAD-2DF0-FEEE-4AF5-7D5B7EA8161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03529" y="4851331"/>
                  <a:ext cx="21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FA13739-215B-5208-064C-B8FB68935481}"/>
                    </a:ext>
                  </a:extLst>
                </p14:cNvPr>
                <p14:cNvContentPartPr/>
                <p14:nvPr/>
              </p14:nvContentPartPr>
              <p14:xfrm>
                <a:off x="825569" y="4744051"/>
                <a:ext cx="331560" cy="468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FA13739-215B-5208-064C-B8FB6893548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16569" y="4735411"/>
                  <a:ext cx="3492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AFFF6E7-F972-F97C-3C22-742D2D84E755}"/>
                    </a:ext>
                  </a:extLst>
                </p14:cNvPr>
                <p14:cNvContentPartPr/>
                <p14:nvPr/>
              </p14:nvContentPartPr>
              <p14:xfrm>
                <a:off x="1137689" y="4739731"/>
                <a:ext cx="180000" cy="2462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AFFF6E7-F972-F97C-3C22-742D2D84E75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29049" y="4731091"/>
                  <a:ext cx="197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2ABAC8B-C4DC-831C-B015-AB16F2EFBA9B}"/>
                    </a:ext>
                  </a:extLst>
                </p14:cNvPr>
                <p14:cNvContentPartPr/>
                <p14:nvPr/>
              </p14:nvContentPartPr>
              <p14:xfrm>
                <a:off x="1346489" y="4659091"/>
                <a:ext cx="208800" cy="3060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2ABAC8B-C4DC-831C-B015-AB16F2EFBA9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337849" y="4650091"/>
                  <a:ext cx="2264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1F05AC7-1D22-2B61-1EFB-DE497EC548D0}"/>
                    </a:ext>
                  </a:extLst>
                </p14:cNvPr>
                <p14:cNvContentPartPr/>
                <p14:nvPr/>
              </p14:nvContentPartPr>
              <p14:xfrm>
                <a:off x="1638089" y="4845211"/>
                <a:ext cx="14400" cy="176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1F05AC7-1D22-2B61-1EFB-DE497EC548D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629449" y="4836211"/>
                  <a:ext cx="32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BAE6F0F-066E-D7D6-3D70-18851D91499C}"/>
                    </a:ext>
                  </a:extLst>
                </p14:cNvPr>
                <p14:cNvContentPartPr/>
                <p14:nvPr/>
              </p14:nvContentPartPr>
              <p14:xfrm>
                <a:off x="1549889" y="4901371"/>
                <a:ext cx="63360" cy="1076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BAE6F0F-066E-D7D6-3D70-18851D91499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541249" y="4892371"/>
                  <a:ext cx="81000" cy="12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6450C20A-F882-26F6-2821-17D64929E05E}"/>
                  </a:ext>
                </a:extLst>
              </p14:cNvPr>
              <p14:cNvContentPartPr/>
              <p14:nvPr/>
            </p14:nvContentPartPr>
            <p14:xfrm>
              <a:off x="207089" y="5172091"/>
              <a:ext cx="165240" cy="26388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6450C20A-F882-26F6-2821-17D64929E05E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198449" y="5163091"/>
                <a:ext cx="18288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07BD1D33-8F17-254D-579E-7386EFE3212A}"/>
                  </a:ext>
                </a:extLst>
              </p14:cNvPr>
              <p14:cNvContentPartPr/>
              <p14:nvPr/>
            </p14:nvContentPartPr>
            <p14:xfrm>
              <a:off x="495089" y="5239771"/>
              <a:ext cx="38880" cy="180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07BD1D33-8F17-254D-579E-7386EFE3212A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486449" y="5230771"/>
                <a:ext cx="565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31DAB059-9C96-9C9F-DA93-0B0745113180}"/>
                  </a:ext>
                </a:extLst>
              </p14:cNvPr>
              <p14:cNvContentPartPr/>
              <p14:nvPr/>
            </p14:nvContentPartPr>
            <p14:xfrm>
              <a:off x="471689" y="5239771"/>
              <a:ext cx="132840" cy="17532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31DAB059-9C96-9C9F-DA93-0B0745113180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463049" y="5230771"/>
                <a:ext cx="1504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E78CD108-3381-AE4D-E20E-14F7C31D20A9}"/>
                  </a:ext>
                </a:extLst>
              </p14:cNvPr>
              <p14:cNvContentPartPr/>
              <p14:nvPr/>
            </p14:nvContentPartPr>
            <p14:xfrm>
              <a:off x="650969" y="5235451"/>
              <a:ext cx="66960" cy="1548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E78CD108-3381-AE4D-E20E-14F7C31D20A9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642329" y="5226451"/>
                <a:ext cx="8460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84913E9E-6C9B-62EB-F026-DD7CA4B2434A}"/>
                  </a:ext>
                </a:extLst>
              </p14:cNvPr>
              <p14:cNvContentPartPr/>
              <p14:nvPr/>
            </p14:nvContentPartPr>
            <p14:xfrm>
              <a:off x="692009" y="5291971"/>
              <a:ext cx="35640" cy="11772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84913E9E-6C9B-62EB-F026-DD7CA4B2434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683369" y="5282971"/>
                <a:ext cx="5328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35656C2F-97B4-B8EB-D582-B7189818DD06}"/>
                  </a:ext>
                </a:extLst>
              </p14:cNvPr>
              <p14:cNvContentPartPr/>
              <p14:nvPr/>
            </p14:nvContentPartPr>
            <p14:xfrm>
              <a:off x="796409" y="5178211"/>
              <a:ext cx="81360" cy="22248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35656C2F-97B4-B8EB-D582-B7189818DD06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87769" y="5169571"/>
                <a:ext cx="9900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F6F93417-13F5-9B1E-D2EA-FC33B6A3013A}"/>
                  </a:ext>
                </a:extLst>
              </p14:cNvPr>
              <p14:cNvContentPartPr/>
              <p14:nvPr/>
            </p14:nvContentPartPr>
            <p14:xfrm>
              <a:off x="1019969" y="5295931"/>
              <a:ext cx="154440" cy="936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F6F93417-13F5-9B1E-D2EA-FC33B6A3013A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1010969" y="5287291"/>
                <a:ext cx="1720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82E408E1-BAAD-B4CE-4EE5-E25E5890DBF8}"/>
                  </a:ext>
                </a:extLst>
              </p14:cNvPr>
              <p14:cNvContentPartPr/>
              <p14:nvPr/>
            </p14:nvContentPartPr>
            <p14:xfrm>
              <a:off x="1036169" y="5396011"/>
              <a:ext cx="156240" cy="1692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82E408E1-BAAD-B4CE-4EE5-E25E5890DBF8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027529" y="5387371"/>
                <a:ext cx="1738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C2D259E3-11E6-5432-2FA6-BA460C955BC7}"/>
                  </a:ext>
                </a:extLst>
              </p14:cNvPr>
              <p14:cNvContentPartPr/>
              <p14:nvPr/>
            </p14:nvContentPartPr>
            <p14:xfrm>
              <a:off x="1225169" y="5333011"/>
              <a:ext cx="145440" cy="1044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C2D259E3-11E6-5432-2FA6-BA460C955BC7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1216529" y="5324011"/>
                <a:ext cx="1630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4359684F-2C65-F6A8-8D7A-C9056F9C56CF}"/>
                  </a:ext>
                </a:extLst>
              </p14:cNvPr>
              <p14:cNvContentPartPr/>
              <p14:nvPr/>
            </p14:nvContentPartPr>
            <p14:xfrm>
              <a:off x="1449449" y="5235811"/>
              <a:ext cx="33480" cy="39384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4359684F-2C65-F6A8-8D7A-C9056F9C56CF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440449" y="5226811"/>
                <a:ext cx="51120" cy="41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Group 276">
            <a:extLst>
              <a:ext uri="{FF2B5EF4-FFF2-40B4-BE49-F238E27FC236}">
                <a16:creationId xmlns:a16="http://schemas.microsoft.com/office/drawing/2014/main" id="{A76B05B5-2AAC-7508-9AC4-7BA266A92D23}"/>
              </a:ext>
            </a:extLst>
          </p:cNvPr>
          <p:cNvGrpSpPr/>
          <p:nvPr/>
        </p:nvGrpSpPr>
        <p:grpSpPr>
          <a:xfrm>
            <a:off x="442889" y="5542171"/>
            <a:ext cx="664560" cy="216720"/>
            <a:chOff x="442889" y="5542171"/>
            <a:chExt cx="664560" cy="21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1F6E762-8597-A8A6-ABF6-6A95D4A8D9DB}"/>
                    </a:ext>
                  </a:extLst>
                </p14:cNvPr>
                <p14:cNvContentPartPr/>
                <p14:nvPr/>
              </p14:nvContentPartPr>
              <p14:xfrm>
                <a:off x="623249" y="5542171"/>
                <a:ext cx="166320" cy="1368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1F6E762-8597-A8A6-ABF6-6A95D4A8D9D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14249" y="5533171"/>
                  <a:ext cx="183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64A76A5-639F-EAE8-8A40-82F3D21AAB3B}"/>
                    </a:ext>
                  </a:extLst>
                </p14:cNvPr>
                <p14:cNvContentPartPr/>
                <p14:nvPr/>
              </p14:nvContentPartPr>
              <p14:xfrm>
                <a:off x="718289" y="5566651"/>
                <a:ext cx="62280" cy="957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64A76A5-639F-EAE8-8A40-82F3D21AAB3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09289" y="5558011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ED88655-C0EA-1A23-1BB2-8AD8DC4BC396}"/>
                    </a:ext>
                  </a:extLst>
                </p14:cNvPr>
                <p14:cNvContentPartPr/>
                <p14:nvPr/>
              </p14:nvContentPartPr>
              <p14:xfrm>
                <a:off x="910529" y="5597971"/>
                <a:ext cx="8280" cy="18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ED88655-C0EA-1A23-1BB2-8AD8DC4BC39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01889" y="5588971"/>
                  <a:ext cx="259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E844E5E-6549-9B11-E226-678DE166C8FB}"/>
                    </a:ext>
                  </a:extLst>
                </p14:cNvPr>
                <p14:cNvContentPartPr/>
                <p14:nvPr/>
              </p14:nvContentPartPr>
              <p14:xfrm>
                <a:off x="913769" y="5654131"/>
                <a:ext cx="9720" cy="568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E844E5E-6549-9B11-E226-678DE166C8F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04769" y="5645491"/>
                  <a:ext cx="273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88EA5E8-1ED3-78E2-759B-138A3BE6A0D7}"/>
                    </a:ext>
                  </a:extLst>
                </p14:cNvPr>
                <p14:cNvContentPartPr/>
                <p14:nvPr/>
              </p14:nvContentPartPr>
              <p14:xfrm>
                <a:off x="442889" y="5564491"/>
                <a:ext cx="664560" cy="1483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88EA5E8-1ED3-78E2-759B-138A3BE6A0D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34249" y="5555491"/>
                  <a:ext cx="682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2543BE4-F01C-BE80-1748-BD3B7100A980}"/>
                    </a:ext>
                  </a:extLst>
                </p14:cNvPr>
                <p14:cNvContentPartPr/>
                <p14:nvPr/>
              </p14:nvContentPartPr>
              <p14:xfrm>
                <a:off x="690929" y="5617051"/>
                <a:ext cx="57960" cy="630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2543BE4-F01C-BE80-1748-BD3B7100A98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1929" y="5608411"/>
                  <a:ext cx="75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054B290-1632-E544-3435-E3EB6763955C}"/>
                    </a:ext>
                  </a:extLst>
                </p14:cNvPr>
                <p14:cNvContentPartPr/>
                <p14:nvPr/>
              </p14:nvContentPartPr>
              <p14:xfrm>
                <a:off x="773009" y="5664571"/>
                <a:ext cx="61920" cy="943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054B290-1632-E544-3435-E3EB6763955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64369" y="5655931"/>
                  <a:ext cx="7956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C98E6B61-995B-317D-0C7D-E42BC3D5A80E}"/>
              </a:ext>
            </a:extLst>
          </p:cNvPr>
          <p:cNvGrpSpPr/>
          <p:nvPr/>
        </p:nvGrpSpPr>
        <p:grpSpPr>
          <a:xfrm>
            <a:off x="631169" y="3980851"/>
            <a:ext cx="812160" cy="459720"/>
            <a:chOff x="631169" y="3980851"/>
            <a:chExt cx="812160" cy="45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2ABFE97-732D-81E5-4E9B-C89447814BC1}"/>
                    </a:ext>
                  </a:extLst>
                </p14:cNvPr>
                <p14:cNvContentPartPr/>
                <p14:nvPr/>
              </p14:nvContentPartPr>
              <p14:xfrm>
                <a:off x="631169" y="4166251"/>
                <a:ext cx="75240" cy="2322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2ABFE97-732D-81E5-4E9B-C89447814BC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22529" y="4157251"/>
                  <a:ext cx="928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2C23EAD-84C6-C1DE-7CFE-3CB08BEC9C40}"/>
                    </a:ext>
                  </a:extLst>
                </p14:cNvPr>
                <p14:cNvContentPartPr/>
                <p14:nvPr/>
              </p14:nvContentPartPr>
              <p14:xfrm>
                <a:off x="848249" y="4094251"/>
                <a:ext cx="20520" cy="158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2C23EAD-84C6-C1DE-7CFE-3CB08BEC9C4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39249" y="4085611"/>
                  <a:ext cx="381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DD335A7-504D-5B58-DFA6-797212FE27AB}"/>
                    </a:ext>
                  </a:extLst>
                </p14:cNvPr>
                <p14:cNvContentPartPr/>
                <p14:nvPr/>
              </p14:nvContentPartPr>
              <p14:xfrm>
                <a:off x="820529" y="4184971"/>
                <a:ext cx="47880" cy="2336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DD335A7-504D-5B58-DFA6-797212FE27A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11889" y="4176331"/>
                  <a:ext cx="65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8A82EC0-7AC3-0AEC-0D79-1E8C398E395D}"/>
                    </a:ext>
                  </a:extLst>
                </p14:cNvPr>
                <p14:cNvContentPartPr/>
                <p14:nvPr/>
              </p14:nvContentPartPr>
              <p14:xfrm>
                <a:off x="1003049" y="4107931"/>
                <a:ext cx="84600" cy="2883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8A82EC0-7AC3-0AEC-0D79-1E8C398E395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94049" y="4099291"/>
                  <a:ext cx="1022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1A472B2-FBA0-6C0A-5459-EF60C22C356C}"/>
                    </a:ext>
                  </a:extLst>
                </p14:cNvPr>
                <p14:cNvContentPartPr/>
                <p14:nvPr/>
              </p14:nvContentPartPr>
              <p14:xfrm>
                <a:off x="1271249" y="4202251"/>
                <a:ext cx="116280" cy="25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1A472B2-FBA0-6C0A-5459-EF60C22C356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262249" y="4193251"/>
                  <a:ext cx="1339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27B6048-4B00-8617-0865-C640BE5F7A47}"/>
                    </a:ext>
                  </a:extLst>
                </p14:cNvPr>
                <p14:cNvContentPartPr/>
                <p14:nvPr/>
              </p14:nvContentPartPr>
              <p14:xfrm>
                <a:off x="1166849" y="4318531"/>
                <a:ext cx="276480" cy="604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27B6048-4B00-8617-0865-C640BE5F7A4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57849" y="4309531"/>
                  <a:ext cx="294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363A980-23FB-1A02-C0F6-25DADD09098E}"/>
                    </a:ext>
                  </a:extLst>
                </p14:cNvPr>
                <p14:cNvContentPartPr/>
                <p14:nvPr/>
              </p14:nvContentPartPr>
              <p14:xfrm>
                <a:off x="887849" y="3980851"/>
                <a:ext cx="223560" cy="4597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363A980-23FB-1A02-C0F6-25DADD09098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79209" y="3971851"/>
                  <a:ext cx="241200" cy="47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75546BEE-092C-2EC1-5C9A-FFB767F5455D}"/>
                  </a:ext>
                </a:extLst>
              </p14:cNvPr>
              <p14:cNvContentPartPr/>
              <p14:nvPr/>
            </p14:nvContentPartPr>
            <p14:xfrm>
              <a:off x="4040009" y="6138691"/>
              <a:ext cx="200520" cy="26640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75546BEE-092C-2EC1-5C9A-FFB767F5455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4031369" y="6129691"/>
                <a:ext cx="218160" cy="28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Group 296">
            <a:extLst>
              <a:ext uri="{FF2B5EF4-FFF2-40B4-BE49-F238E27FC236}">
                <a16:creationId xmlns:a16="http://schemas.microsoft.com/office/drawing/2014/main" id="{BCCFC858-CA6F-8519-A108-3DD114849B93}"/>
              </a:ext>
            </a:extLst>
          </p:cNvPr>
          <p:cNvGrpSpPr/>
          <p:nvPr/>
        </p:nvGrpSpPr>
        <p:grpSpPr>
          <a:xfrm>
            <a:off x="4268249" y="6098731"/>
            <a:ext cx="1720800" cy="502200"/>
            <a:chOff x="4268249" y="6098731"/>
            <a:chExt cx="1720800" cy="50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3B9E007-0158-D24A-37DB-79D6F9882ED6}"/>
                    </a:ext>
                  </a:extLst>
                </p14:cNvPr>
                <p14:cNvContentPartPr/>
                <p14:nvPr/>
              </p14:nvContentPartPr>
              <p14:xfrm>
                <a:off x="4318649" y="6219691"/>
                <a:ext cx="104040" cy="3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3B9E007-0158-D24A-37DB-79D6F9882ED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310009" y="6211051"/>
                  <a:ext cx="121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0583E7E-0E2C-6148-6C9B-EC0E01DD7070}"/>
                    </a:ext>
                  </a:extLst>
                </p14:cNvPr>
                <p14:cNvContentPartPr/>
                <p14:nvPr/>
              </p14:nvContentPartPr>
              <p14:xfrm>
                <a:off x="4333049" y="6231571"/>
                <a:ext cx="462240" cy="622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0583E7E-0E2C-6148-6C9B-EC0E01DD707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324049" y="6222931"/>
                  <a:ext cx="479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9CDA9AE-4E03-7C87-28B6-C4A6F22AC4B4}"/>
                    </a:ext>
                  </a:extLst>
                </p14:cNvPr>
                <p14:cNvContentPartPr/>
                <p14:nvPr/>
              </p14:nvContentPartPr>
              <p14:xfrm>
                <a:off x="4268249" y="6174691"/>
                <a:ext cx="339480" cy="2606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9CDA9AE-4E03-7C87-28B6-C4A6F22AC4B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259249" y="6165691"/>
                  <a:ext cx="3571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4B0C3D3-9D8A-20D9-20B6-A1142A005CE6}"/>
                    </a:ext>
                  </a:extLst>
                </p14:cNvPr>
                <p14:cNvContentPartPr/>
                <p14:nvPr/>
              </p14:nvContentPartPr>
              <p14:xfrm>
                <a:off x="4860809" y="6199171"/>
                <a:ext cx="24480" cy="2253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4B0C3D3-9D8A-20D9-20B6-A1142A005CE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851809" y="6190531"/>
                  <a:ext cx="421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6F0FD68-E9CC-B355-C3B7-1ACB5FA63379}"/>
                    </a:ext>
                  </a:extLst>
                </p14:cNvPr>
                <p14:cNvContentPartPr/>
                <p14:nvPr/>
              </p14:nvContentPartPr>
              <p14:xfrm>
                <a:off x="4945769" y="6262531"/>
                <a:ext cx="14400" cy="298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6F0FD68-E9CC-B355-C3B7-1ACB5FA6337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937129" y="6253531"/>
                  <a:ext cx="320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4A67935-C7B9-CC0B-5E5A-A7EA8647A964}"/>
                    </a:ext>
                  </a:extLst>
                </p14:cNvPr>
                <p14:cNvContentPartPr/>
                <p14:nvPr/>
              </p14:nvContentPartPr>
              <p14:xfrm>
                <a:off x="4913729" y="6251731"/>
                <a:ext cx="200520" cy="1576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4A67935-C7B9-CC0B-5E5A-A7EA8647A96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905089" y="6243091"/>
                  <a:ext cx="2181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9D902B0-3C10-2207-EA55-5E96C629AD1B}"/>
                    </a:ext>
                  </a:extLst>
                </p14:cNvPr>
                <p14:cNvContentPartPr/>
                <p14:nvPr/>
              </p14:nvContentPartPr>
              <p14:xfrm>
                <a:off x="5142329" y="6317251"/>
                <a:ext cx="89640" cy="885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9D902B0-3C10-2207-EA55-5E96C629AD1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133689" y="6308611"/>
                  <a:ext cx="1072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FF2403A-504A-FCEE-9C33-D2838B48D1A5}"/>
                    </a:ext>
                  </a:extLst>
                </p14:cNvPr>
                <p14:cNvContentPartPr/>
                <p14:nvPr/>
              </p14:nvContentPartPr>
              <p14:xfrm>
                <a:off x="4986089" y="6339931"/>
                <a:ext cx="389880" cy="1130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FF2403A-504A-FCEE-9C33-D2838B48D1A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977089" y="6331291"/>
                  <a:ext cx="407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90135A6-F9EF-CB9E-C32D-D8259FEE2A75}"/>
                    </a:ext>
                  </a:extLst>
                </p14:cNvPr>
                <p14:cNvContentPartPr/>
                <p14:nvPr/>
              </p14:nvContentPartPr>
              <p14:xfrm>
                <a:off x="5006249" y="6324091"/>
                <a:ext cx="414000" cy="612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90135A6-F9EF-CB9E-C32D-D8259FEE2A7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997609" y="6315091"/>
                  <a:ext cx="4316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9D36A39-CF06-0D9B-B038-B6B4FF125EE5}"/>
                    </a:ext>
                  </a:extLst>
                </p14:cNvPr>
                <p14:cNvContentPartPr/>
                <p14:nvPr/>
              </p14:nvContentPartPr>
              <p14:xfrm>
                <a:off x="5558129" y="6098731"/>
                <a:ext cx="158760" cy="2696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9D36A39-CF06-0D9B-B038-B6B4FF125EE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49489" y="6090091"/>
                  <a:ext cx="1764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E3C1DCE-1F1B-E292-7D99-D46F7F91D33C}"/>
                    </a:ext>
                  </a:extLst>
                </p14:cNvPr>
                <p14:cNvContentPartPr/>
                <p14:nvPr/>
              </p14:nvContentPartPr>
              <p14:xfrm>
                <a:off x="5778449" y="6260011"/>
                <a:ext cx="210600" cy="122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E3C1DCE-1F1B-E292-7D99-D46F7F91D33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69449" y="6251011"/>
                  <a:ext cx="2282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D2282AB-5913-FA12-ACDF-25C3C3D51B9D}"/>
                    </a:ext>
                  </a:extLst>
                </p14:cNvPr>
                <p14:cNvContentPartPr/>
                <p14:nvPr/>
              </p14:nvContentPartPr>
              <p14:xfrm>
                <a:off x="5900489" y="6183331"/>
                <a:ext cx="52560" cy="4176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D2282AB-5913-FA12-ACDF-25C3C3D51B9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891489" y="6174331"/>
                  <a:ext cx="70200" cy="43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13D08844-8BBE-638C-9AE4-4DA6CCBC720E}"/>
              </a:ext>
            </a:extLst>
          </p:cNvPr>
          <p:cNvGrpSpPr/>
          <p:nvPr/>
        </p:nvGrpSpPr>
        <p:grpSpPr>
          <a:xfrm>
            <a:off x="6179489" y="6119971"/>
            <a:ext cx="577440" cy="298440"/>
            <a:chOff x="6179489" y="6119971"/>
            <a:chExt cx="577440" cy="29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E88D762-D605-73C7-4F87-4AD12B393EEB}"/>
                    </a:ext>
                  </a:extLst>
                </p14:cNvPr>
                <p14:cNvContentPartPr/>
                <p14:nvPr/>
              </p14:nvContentPartPr>
              <p14:xfrm>
                <a:off x="6188129" y="6127891"/>
                <a:ext cx="47880" cy="136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E88D762-D605-73C7-4F87-4AD12B393EE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79489" y="6118891"/>
                  <a:ext cx="655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7C75988-9185-2873-54EB-32481E765E83}"/>
                    </a:ext>
                  </a:extLst>
                </p14:cNvPr>
                <p14:cNvContentPartPr/>
                <p14:nvPr/>
              </p14:nvContentPartPr>
              <p14:xfrm>
                <a:off x="6179489" y="6127891"/>
                <a:ext cx="147240" cy="2631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7C75988-9185-2873-54EB-32481E765E8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170849" y="6118891"/>
                  <a:ext cx="164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216F87A-C84C-687A-16CD-BBF605785C2A}"/>
                    </a:ext>
                  </a:extLst>
                </p14:cNvPr>
                <p14:cNvContentPartPr/>
                <p14:nvPr/>
              </p14:nvContentPartPr>
              <p14:xfrm>
                <a:off x="6321689" y="6287371"/>
                <a:ext cx="247680" cy="82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216F87A-C84C-687A-16CD-BBF605785C2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312689" y="6278371"/>
                  <a:ext cx="2653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00755AE-453D-3E0E-214C-35310D6517E3}"/>
                    </a:ext>
                  </a:extLst>
                </p14:cNvPr>
                <p14:cNvContentPartPr/>
                <p14:nvPr/>
              </p14:nvContentPartPr>
              <p14:xfrm>
                <a:off x="6594569" y="6172171"/>
                <a:ext cx="29160" cy="1504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00755AE-453D-3E0E-214C-35310D6517E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585929" y="6163171"/>
                  <a:ext cx="46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9068C51-B7E6-543C-A041-4333B7DE56E8}"/>
                    </a:ext>
                  </a:extLst>
                </p14:cNvPr>
                <p14:cNvContentPartPr/>
                <p14:nvPr/>
              </p14:nvContentPartPr>
              <p14:xfrm>
                <a:off x="6619409" y="6119971"/>
                <a:ext cx="137520" cy="2984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9068C51-B7E6-543C-A041-4333B7DE56E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610409" y="6110971"/>
                  <a:ext cx="155160" cy="31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B2D0E756-D54D-D2AD-B715-B7E071AC9B08}"/>
              </a:ext>
            </a:extLst>
          </p:cNvPr>
          <p:cNvGrpSpPr/>
          <p:nvPr/>
        </p:nvGrpSpPr>
        <p:grpSpPr>
          <a:xfrm>
            <a:off x="8068409" y="5830891"/>
            <a:ext cx="777600" cy="409680"/>
            <a:chOff x="8068409" y="5830891"/>
            <a:chExt cx="777600" cy="40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6E95E7C-7321-B58F-7F92-311403DD900A}"/>
                    </a:ext>
                  </a:extLst>
                </p14:cNvPr>
                <p14:cNvContentPartPr/>
                <p14:nvPr/>
              </p14:nvContentPartPr>
              <p14:xfrm>
                <a:off x="8068409" y="5830891"/>
                <a:ext cx="198360" cy="4096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6E95E7C-7321-B58F-7F92-311403DD900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059769" y="5821891"/>
                  <a:ext cx="21600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0BE4C27-C65B-050B-75E5-09DA99EB297E}"/>
                    </a:ext>
                  </a:extLst>
                </p14:cNvPr>
                <p14:cNvContentPartPr/>
                <p14:nvPr/>
              </p14:nvContentPartPr>
              <p14:xfrm>
                <a:off x="8329049" y="6000091"/>
                <a:ext cx="516960" cy="849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0BE4C27-C65B-050B-75E5-09DA99EB297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320409" y="5991091"/>
                  <a:ext cx="534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0BC064F-3EC9-DACB-AEC0-9108AD0A1210}"/>
                    </a:ext>
                  </a:extLst>
                </p14:cNvPr>
                <p14:cNvContentPartPr/>
                <p14:nvPr/>
              </p14:nvContentPartPr>
              <p14:xfrm>
                <a:off x="8401049" y="5972371"/>
                <a:ext cx="295560" cy="2224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0BC064F-3EC9-DACB-AEC0-9108AD0A121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392049" y="5963731"/>
                  <a:ext cx="31320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4C48B8E6-D742-0680-3D87-740B8DB6E01D}"/>
              </a:ext>
            </a:extLst>
          </p:cNvPr>
          <p:cNvGrpSpPr/>
          <p:nvPr/>
        </p:nvGrpSpPr>
        <p:grpSpPr>
          <a:xfrm>
            <a:off x="9028889" y="5820091"/>
            <a:ext cx="710280" cy="529920"/>
            <a:chOff x="9028889" y="5820091"/>
            <a:chExt cx="710280" cy="52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6CB548A-990F-98BE-3655-EF71D31CEB81}"/>
                    </a:ext>
                  </a:extLst>
                </p14:cNvPr>
                <p14:cNvContentPartPr/>
                <p14:nvPr/>
              </p14:nvContentPartPr>
              <p14:xfrm>
                <a:off x="9028889" y="5820091"/>
                <a:ext cx="275760" cy="52992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6CB548A-990F-98BE-3655-EF71D31CEB8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019889" y="5811451"/>
                  <a:ext cx="29340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9F56976-C886-3ACF-A2B6-C30EDD834944}"/>
                    </a:ext>
                  </a:extLst>
                </p14:cNvPr>
                <p14:cNvContentPartPr/>
                <p14:nvPr/>
              </p14:nvContentPartPr>
              <p14:xfrm>
                <a:off x="9333809" y="6040771"/>
                <a:ext cx="403200" cy="90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9F56976-C886-3ACF-A2B6-C30EDD83494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325169" y="6031771"/>
                  <a:ext cx="420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EEF9A78-2D4B-5F1D-72DF-15D6531A109F}"/>
                    </a:ext>
                  </a:extLst>
                </p14:cNvPr>
                <p14:cNvContentPartPr/>
                <p14:nvPr/>
              </p14:nvContentPartPr>
              <p14:xfrm>
                <a:off x="9648809" y="5953651"/>
                <a:ext cx="90360" cy="3531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EEF9A78-2D4B-5F1D-72DF-15D6531A109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639809" y="5944651"/>
                  <a:ext cx="108000" cy="37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B1D6E4BB-F42C-86A2-017A-2EC1BFD3F73E}"/>
              </a:ext>
            </a:extLst>
          </p:cNvPr>
          <p:cNvGrpSpPr/>
          <p:nvPr/>
        </p:nvGrpSpPr>
        <p:grpSpPr>
          <a:xfrm>
            <a:off x="10040849" y="5961571"/>
            <a:ext cx="73080" cy="275400"/>
            <a:chOff x="10040849" y="5961571"/>
            <a:chExt cx="73080" cy="27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1C980CD5-F6B6-A39A-F943-FA64328D1973}"/>
                    </a:ext>
                  </a:extLst>
                </p14:cNvPr>
                <p14:cNvContentPartPr/>
                <p14:nvPr/>
              </p14:nvContentPartPr>
              <p14:xfrm>
                <a:off x="10098809" y="5961571"/>
                <a:ext cx="15120" cy="3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1C980CD5-F6B6-A39A-F943-FA64328D197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090169" y="5952931"/>
                  <a:ext cx="32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13BC92D-CA54-F5CD-0DE8-FC9736D15F4D}"/>
                    </a:ext>
                  </a:extLst>
                </p14:cNvPr>
                <p14:cNvContentPartPr/>
                <p14:nvPr/>
              </p14:nvContentPartPr>
              <p14:xfrm>
                <a:off x="10045889" y="5961571"/>
                <a:ext cx="3600" cy="435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13BC92D-CA54-F5CD-0DE8-FC9736D15F4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037249" y="5952931"/>
                  <a:ext cx="212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D02A3AE4-6514-C9A9-B16F-6A2DFC5C9802}"/>
                    </a:ext>
                  </a:extLst>
                </p14:cNvPr>
                <p14:cNvContentPartPr/>
                <p14:nvPr/>
              </p14:nvContentPartPr>
              <p14:xfrm>
                <a:off x="10040849" y="5964451"/>
                <a:ext cx="64080" cy="2725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D02A3AE4-6514-C9A9-B16F-6A2DFC5C980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032209" y="5955451"/>
                  <a:ext cx="81720" cy="29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A6A052C0-0A95-F1D4-C3F1-F6BF098C47B0}"/>
                  </a:ext>
                </a:extLst>
              </p14:cNvPr>
              <p14:cNvContentPartPr/>
              <p14:nvPr/>
            </p14:nvContentPartPr>
            <p14:xfrm>
              <a:off x="10385009" y="5967691"/>
              <a:ext cx="25920" cy="16560"/>
            </p14:xfrm>
          </p:contentPart>
        </mc:Choice>
        <mc:Fallback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A6A052C0-0A95-F1D4-C3F1-F6BF098C47B0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0376009" y="5958691"/>
                <a:ext cx="435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409C2B6D-7E37-CCE9-74A2-A1E1D1BA47DD}"/>
                  </a:ext>
                </a:extLst>
              </p14:cNvPr>
              <p14:cNvContentPartPr/>
              <p14:nvPr/>
            </p14:nvContentPartPr>
            <p14:xfrm>
              <a:off x="10428929" y="5983531"/>
              <a:ext cx="3600" cy="6840"/>
            </p14:xfrm>
          </p:contentPart>
        </mc:Choice>
        <mc:Fallback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409C2B6D-7E37-CCE9-74A2-A1E1D1BA47DD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0419929" y="5974531"/>
                <a:ext cx="212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A67689FE-AAC5-3B2E-EBE5-A697681FF30B}"/>
                  </a:ext>
                </a:extLst>
              </p14:cNvPr>
              <p14:cNvContentPartPr/>
              <p14:nvPr/>
            </p14:nvContentPartPr>
            <p14:xfrm>
              <a:off x="10277729" y="6041851"/>
              <a:ext cx="84600" cy="13896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A67689FE-AAC5-3B2E-EBE5-A697681FF30B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10268729" y="6033211"/>
                <a:ext cx="102240" cy="15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5" name="Group 324">
            <a:extLst>
              <a:ext uri="{FF2B5EF4-FFF2-40B4-BE49-F238E27FC236}">
                <a16:creationId xmlns:a16="http://schemas.microsoft.com/office/drawing/2014/main" id="{78358174-CFEC-9CEE-39F0-6281782D4F45}"/>
              </a:ext>
            </a:extLst>
          </p:cNvPr>
          <p:cNvGrpSpPr/>
          <p:nvPr/>
        </p:nvGrpSpPr>
        <p:grpSpPr>
          <a:xfrm>
            <a:off x="10581569" y="5916931"/>
            <a:ext cx="488520" cy="392040"/>
            <a:chOff x="10581569" y="5916931"/>
            <a:chExt cx="48852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AD05997F-EFDA-E29B-33CE-66C90C45EA3A}"/>
                    </a:ext>
                  </a:extLst>
                </p14:cNvPr>
                <p14:cNvContentPartPr/>
                <p14:nvPr/>
              </p14:nvContentPartPr>
              <p14:xfrm>
                <a:off x="10581569" y="5970931"/>
                <a:ext cx="100440" cy="2703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AD05997F-EFDA-E29B-33CE-66C90C45EA3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572929" y="5961931"/>
                  <a:ext cx="1180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A200829B-C779-E5E4-D710-5430AC3CD7D1}"/>
                    </a:ext>
                  </a:extLst>
                </p14:cNvPr>
                <p14:cNvContentPartPr/>
                <p14:nvPr/>
              </p14:nvContentPartPr>
              <p14:xfrm>
                <a:off x="10582649" y="6177931"/>
                <a:ext cx="160560" cy="1033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A200829B-C779-E5E4-D710-5430AC3CD7D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573649" y="6169291"/>
                  <a:ext cx="178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9463F92-3E9F-1C1B-074D-0802AFCAD28F}"/>
                    </a:ext>
                  </a:extLst>
                </p14:cNvPr>
                <p14:cNvContentPartPr/>
                <p14:nvPr/>
              </p14:nvContentPartPr>
              <p14:xfrm>
                <a:off x="10833209" y="5916931"/>
                <a:ext cx="236880" cy="3920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9463F92-3E9F-1C1B-074D-0802AFCAD28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24569" y="5908291"/>
                  <a:ext cx="254520" cy="40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30604421-1930-B331-76FE-2D71D6A69EA7}"/>
              </a:ext>
            </a:extLst>
          </p:cNvPr>
          <p:cNvGrpSpPr/>
          <p:nvPr/>
        </p:nvGrpSpPr>
        <p:grpSpPr>
          <a:xfrm>
            <a:off x="1260089" y="3369931"/>
            <a:ext cx="682200" cy="491400"/>
            <a:chOff x="1260089" y="3369931"/>
            <a:chExt cx="682200" cy="4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5831DAD-BDBB-8DE1-C9F1-FDFAE0F2F784}"/>
                    </a:ext>
                  </a:extLst>
                </p14:cNvPr>
                <p14:cNvContentPartPr/>
                <p14:nvPr/>
              </p14:nvContentPartPr>
              <p14:xfrm>
                <a:off x="1347569" y="3508531"/>
                <a:ext cx="321480" cy="334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5831DAD-BDBB-8DE1-C9F1-FDFAE0F2F78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38929" y="3499891"/>
                  <a:ext cx="339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1E991F7-887F-5BDD-719D-92175B198828}"/>
                    </a:ext>
                  </a:extLst>
                </p14:cNvPr>
                <p14:cNvContentPartPr/>
                <p14:nvPr/>
              </p14:nvContentPartPr>
              <p14:xfrm>
                <a:off x="1676969" y="3417091"/>
                <a:ext cx="55080" cy="3625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1E991F7-887F-5BDD-719D-92175B19882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667969" y="3408091"/>
                  <a:ext cx="727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33C2928-4A6D-654A-2CB7-671FE10239CB}"/>
                    </a:ext>
                  </a:extLst>
                </p14:cNvPr>
                <p14:cNvContentPartPr/>
                <p14:nvPr/>
              </p14:nvContentPartPr>
              <p14:xfrm>
                <a:off x="1798289" y="3718771"/>
                <a:ext cx="30600" cy="1425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33C2928-4A6D-654A-2CB7-671FE10239C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789289" y="3709771"/>
                  <a:ext cx="48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CD48425-8104-F736-583F-86C6790271E3}"/>
                    </a:ext>
                  </a:extLst>
                </p14:cNvPr>
                <p14:cNvContentPartPr/>
                <p14:nvPr/>
              </p14:nvContentPartPr>
              <p14:xfrm>
                <a:off x="1260089" y="3369931"/>
                <a:ext cx="682200" cy="38628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CD48425-8104-F736-583F-86C6790271E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251089" y="3361291"/>
                  <a:ext cx="699840" cy="40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AA45F7B3-6B8C-A19B-6408-34A8782D9D8E}"/>
              </a:ext>
            </a:extLst>
          </p:cNvPr>
          <p:cNvGrpSpPr/>
          <p:nvPr/>
        </p:nvGrpSpPr>
        <p:grpSpPr>
          <a:xfrm>
            <a:off x="9135089" y="2887171"/>
            <a:ext cx="2472560" cy="780120"/>
            <a:chOff x="9135089" y="2887171"/>
            <a:chExt cx="2472560" cy="78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89CA9B6-F916-456C-4E5D-8DE2351088B0}"/>
                    </a:ext>
                  </a:extLst>
                </p14:cNvPr>
                <p14:cNvContentPartPr/>
                <p14:nvPr/>
              </p14:nvContentPartPr>
              <p14:xfrm>
                <a:off x="10840409" y="2941171"/>
                <a:ext cx="140040" cy="1954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89CA9B6-F916-456C-4E5D-8DE2351088B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831409" y="2932171"/>
                  <a:ext cx="1576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187EDC8-EF04-59D9-5122-A3BCB5681D20}"/>
                    </a:ext>
                  </a:extLst>
                </p14:cNvPr>
                <p14:cNvContentPartPr/>
                <p14:nvPr/>
              </p14:nvContentPartPr>
              <p14:xfrm>
                <a:off x="11004209" y="3076531"/>
                <a:ext cx="61560" cy="1861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187EDC8-EF04-59D9-5122-A3BCB5681D2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995569" y="3067531"/>
                  <a:ext cx="79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087F996-3C4B-B2D0-18AC-6336B779A08A}"/>
                    </a:ext>
                  </a:extLst>
                </p14:cNvPr>
                <p14:cNvContentPartPr/>
                <p14:nvPr/>
              </p14:nvContentPartPr>
              <p14:xfrm>
                <a:off x="11065769" y="3044851"/>
                <a:ext cx="3600" cy="147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087F996-3C4B-B2D0-18AC-6336B779A08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057129" y="3035851"/>
                  <a:ext cx="212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22370C9-57AB-2EFF-523A-10A85711373D}"/>
                    </a:ext>
                  </a:extLst>
                </p14:cNvPr>
                <p14:cNvContentPartPr/>
                <p14:nvPr/>
              </p14:nvContentPartPr>
              <p14:xfrm>
                <a:off x="11142809" y="3115411"/>
                <a:ext cx="88560" cy="1152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22370C9-57AB-2EFF-523A-10A85711373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134169" y="3106771"/>
                  <a:ext cx="106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DB0B04E-174D-7D08-754C-FBE1444D5C17}"/>
                    </a:ext>
                  </a:extLst>
                </p14:cNvPr>
                <p14:cNvContentPartPr/>
                <p14:nvPr/>
              </p14:nvContentPartPr>
              <p14:xfrm>
                <a:off x="11247569" y="2917051"/>
                <a:ext cx="314640" cy="6602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DB0B04E-174D-7D08-754C-FBE1444D5C1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238569" y="2908411"/>
                  <a:ext cx="33228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EB423CA-F9F5-D414-FD66-53FA46E9E240}"/>
                    </a:ext>
                  </a:extLst>
                </p14:cNvPr>
                <p14:cNvContentPartPr/>
                <p14:nvPr/>
              </p14:nvContentPartPr>
              <p14:xfrm>
                <a:off x="9135089" y="2937571"/>
                <a:ext cx="19080" cy="120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EB423CA-F9F5-D414-FD66-53FA46E9E24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126449" y="2928571"/>
                  <a:ext cx="36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B349F78-BB4C-8895-8BAE-3986D2A025AD}"/>
                    </a:ext>
                  </a:extLst>
                </p14:cNvPr>
                <p14:cNvContentPartPr/>
                <p14:nvPr/>
              </p14:nvContentPartPr>
              <p14:xfrm>
                <a:off x="9242729" y="2941531"/>
                <a:ext cx="51480" cy="1072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B349F78-BB4C-8895-8BAE-3986D2A025A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234089" y="2932531"/>
                  <a:ext cx="69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D94666E-2929-DCCF-FA9F-E953BE872CBA}"/>
                    </a:ext>
                  </a:extLst>
                </p14:cNvPr>
                <p14:cNvContentPartPr/>
                <p14:nvPr/>
              </p14:nvContentPartPr>
              <p14:xfrm>
                <a:off x="9342089" y="2943691"/>
                <a:ext cx="37800" cy="828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D94666E-2929-DCCF-FA9F-E953BE872CB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333089" y="2934691"/>
                  <a:ext cx="554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E5F2711-441C-99C9-2C35-3A735AC21F34}"/>
                    </a:ext>
                  </a:extLst>
                </p14:cNvPr>
                <p14:cNvContentPartPr/>
                <p14:nvPr/>
              </p14:nvContentPartPr>
              <p14:xfrm>
                <a:off x="9400769" y="2947291"/>
                <a:ext cx="216720" cy="262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E5F2711-441C-99C9-2C35-3A735AC21F3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392129" y="2938291"/>
                  <a:ext cx="234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02E230C-ABCF-4B55-E4CD-088E363F0AE7}"/>
                    </a:ext>
                  </a:extLst>
                </p14:cNvPr>
                <p14:cNvContentPartPr/>
                <p14:nvPr/>
              </p14:nvContentPartPr>
              <p14:xfrm>
                <a:off x="9537569" y="2919931"/>
                <a:ext cx="64440" cy="2617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02E230C-ABCF-4B55-E4CD-088E363F0AE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528929" y="2910931"/>
                  <a:ext cx="820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0515C69-CCF7-8961-AA05-7B5FB6368F13}"/>
                    </a:ext>
                  </a:extLst>
                </p14:cNvPr>
                <p14:cNvContentPartPr/>
                <p14:nvPr/>
              </p14:nvContentPartPr>
              <p14:xfrm>
                <a:off x="9319049" y="3331411"/>
                <a:ext cx="25920" cy="1134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0515C69-CCF7-8961-AA05-7B5FB6368F1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310409" y="3322411"/>
                  <a:ext cx="43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E7ECF7F-E803-6920-10B8-7C0F54417DD3}"/>
                    </a:ext>
                  </a:extLst>
                </p14:cNvPr>
                <p14:cNvContentPartPr/>
                <p14:nvPr/>
              </p14:nvContentPartPr>
              <p14:xfrm>
                <a:off x="9389249" y="3307651"/>
                <a:ext cx="126000" cy="2757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E7ECF7F-E803-6920-10B8-7C0F54417DD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380609" y="3299011"/>
                  <a:ext cx="1436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1127AA1-6A89-D062-5341-4045F275FEDB}"/>
                    </a:ext>
                  </a:extLst>
                </p14:cNvPr>
                <p14:cNvContentPartPr/>
                <p14:nvPr/>
              </p14:nvContentPartPr>
              <p14:xfrm>
                <a:off x="9531449" y="3524731"/>
                <a:ext cx="99360" cy="108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1127AA1-6A89-D062-5341-4045F275FED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522809" y="3515731"/>
                  <a:ext cx="117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83CA402-D8CE-3861-9081-5711355AE584}"/>
                    </a:ext>
                  </a:extLst>
                </p14:cNvPr>
                <p14:cNvContentPartPr/>
                <p14:nvPr/>
              </p14:nvContentPartPr>
              <p14:xfrm>
                <a:off x="9634769" y="3432211"/>
                <a:ext cx="64440" cy="2350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83CA402-D8CE-3861-9081-5711355AE58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625769" y="3423211"/>
                  <a:ext cx="82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676EC62-EB18-C588-BEE8-CF3335A7C8DC}"/>
                    </a:ext>
                  </a:extLst>
                </p14:cNvPr>
                <p14:cNvContentPartPr/>
                <p14:nvPr/>
              </p14:nvContentPartPr>
              <p14:xfrm>
                <a:off x="9709289" y="3441571"/>
                <a:ext cx="69840" cy="133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676EC62-EB18-C588-BEE8-CF3335A7C8D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700649" y="3432931"/>
                  <a:ext cx="87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F808189-AE64-992A-6198-0B738F392203}"/>
                    </a:ext>
                  </a:extLst>
                </p14:cNvPr>
                <p14:cNvContentPartPr/>
                <p14:nvPr/>
              </p14:nvContentPartPr>
              <p14:xfrm>
                <a:off x="9772649" y="3082651"/>
                <a:ext cx="214560" cy="68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F808189-AE64-992A-6198-0B738F39220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763649" y="3074011"/>
                  <a:ext cx="2322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67A79BD-D0D6-986C-0415-E36BD9BF70A6}"/>
                    </a:ext>
                  </a:extLst>
                </p14:cNvPr>
                <p14:cNvContentPartPr/>
                <p14:nvPr/>
              </p14:nvContentPartPr>
              <p14:xfrm>
                <a:off x="9934289" y="3000571"/>
                <a:ext cx="51840" cy="2264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67A79BD-D0D6-986C-0415-E36BD9BF70A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925289" y="2991571"/>
                  <a:ext cx="694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330A8C2-022D-819E-25E7-0C92E93DBCA6}"/>
                    </a:ext>
                  </a:extLst>
                </p14:cNvPr>
                <p14:cNvContentPartPr/>
                <p14:nvPr/>
              </p14:nvContentPartPr>
              <p14:xfrm>
                <a:off x="10156409" y="2944051"/>
                <a:ext cx="93960" cy="2480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330A8C2-022D-819E-25E7-0C92E93DBCA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147769" y="2935411"/>
                  <a:ext cx="111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15B5BC1-7A4B-A70F-4735-001CBD59C7C5}"/>
                    </a:ext>
                  </a:extLst>
                </p14:cNvPr>
                <p14:cNvContentPartPr/>
                <p14:nvPr/>
              </p14:nvContentPartPr>
              <p14:xfrm>
                <a:off x="10408769" y="2887171"/>
                <a:ext cx="89640" cy="2498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15B5BC1-7A4B-A70F-4735-001CBD59C7C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399769" y="2878171"/>
                  <a:ext cx="1072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3D7BDBC-E4B0-6A93-E91B-B43624EBD44E}"/>
                    </a:ext>
                  </a:extLst>
                </p14:cNvPr>
                <p14:cNvContentPartPr/>
                <p14:nvPr/>
              </p14:nvContentPartPr>
              <p14:xfrm>
                <a:off x="10500209" y="3004891"/>
                <a:ext cx="130320" cy="745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3D7BDBC-E4B0-6A93-E91B-B43624EBD44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491209" y="2995891"/>
                  <a:ext cx="147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A2A24B0-93EC-9884-F6F7-D14B062032A0}"/>
                    </a:ext>
                  </a:extLst>
                </p14:cNvPr>
                <p14:cNvContentPartPr/>
                <p14:nvPr/>
              </p14:nvContentPartPr>
              <p14:xfrm>
                <a:off x="10534769" y="2916331"/>
                <a:ext cx="43200" cy="1206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A2A24B0-93EC-9884-F6F7-D14B062032A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526129" y="2907331"/>
                  <a:ext cx="60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9CB7655-DF3A-ACCD-DB3D-0EFA39AC7D0B}"/>
                    </a:ext>
                  </a:extLst>
                </p14:cNvPr>
                <p14:cNvContentPartPr/>
                <p14:nvPr/>
              </p14:nvContentPartPr>
              <p14:xfrm>
                <a:off x="10645649" y="2997691"/>
                <a:ext cx="78120" cy="164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9CB7655-DF3A-ACCD-DB3D-0EFA39AC7D0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637009" y="2988691"/>
                  <a:ext cx="957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115EB37-C97D-5388-53E3-A6A161B089A7}"/>
                    </a:ext>
                  </a:extLst>
                </p14:cNvPr>
                <p14:cNvContentPartPr/>
                <p14:nvPr/>
              </p14:nvContentPartPr>
              <p14:xfrm>
                <a:off x="10730969" y="3135571"/>
                <a:ext cx="65520" cy="914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115EB37-C97D-5388-53E3-A6A161B089A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722329" y="3126931"/>
                  <a:ext cx="831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8C33535-A096-7F9A-144E-F4CEEF680678}"/>
                    </a:ext>
                  </a:extLst>
                </p14:cNvPr>
                <p14:cNvContentPartPr/>
                <p14:nvPr/>
              </p14:nvContentPartPr>
              <p14:xfrm>
                <a:off x="10033369" y="3242647"/>
                <a:ext cx="1574280" cy="2343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8C33535-A096-7F9A-144E-F4CEEF68067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024729" y="3233647"/>
                  <a:ext cx="1591920" cy="25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2096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DE7C-6382-4819-A4A1-78AFA6FF7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601" y="108840"/>
            <a:ext cx="7382256" cy="354829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 for 1D OPT (v1)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9FD432-E834-4095-AAEA-22A0296CD6D4}"/>
              </a:ext>
            </a:extLst>
          </p:cNvPr>
          <p:cNvCxnSpPr/>
          <p:nvPr/>
        </p:nvCxnSpPr>
        <p:spPr>
          <a:xfrm>
            <a:off x="1335996" y="1228144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79A1BB-0AF4-4CB0-96ED-9A21D5061EA4}"/>
              </a:ext>
            </a:extLst>
          </p:cNvPr>
          <p:cNvCxnSpPr/>
          <p:nvPr/>
        </p:nvCxnSpPr>
        <p:spPr>
          <a:xfrm>
            <a:off x="1363428" y="2352856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4EEA76-7C4B-4ECE-B3EF-B748065DC23B}"/>
                  </a:ext>
                </a:extLst>
              </p:cNvPr>
              <p:cNvSpPr txBox="1"/>
              <p:nvPr/>
            </p:nvSpPr>
            <p:spPr>
              <a:xfrm>
                <a:off x="1363428" y="951145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4EEA76-7C4B-4ECE-B3EF-B748065DC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428" y="951145"/>
                <a:ext cx="207621" cy="276999"/>
              </a:xfrm>
              <a:prstGeom prst="rect">
                <a:avLst/>
              </a:prstGeom>
              <a:blipFill>
                <a:blip r:embed="rId2"/>
                <a:stretch>
                  <a:fillRect l="-29412" r="-2352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D66BF-DA65-4D74-BDC9-DB5949A35051}"/>
                  </a:ext>
                </a:extLst>
              </p:cNvPr>
              <p:cNvSpPr txBox="1"/>
              <p:nvPr/>
            </p:nvSpPr>
            <p:spPr>
              <a:xfrm>
                <a:off x="1335996" y="1978509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D66BF-DA65-4D74-BDC9-DB5949A35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996" y="1978509"/>
                <a:ext cx="198003" cy="276999"/>
              </a:xfrm>
              <a:prstGeom prst="rect">
                <a:avLst/>
              </a:prstGeom>
              <a:blipFill>
                <a:blip r:embed="rId3"/>
                <a:stretch>
                  <a:fillRect l="-27273" r="-24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C38DFACE-9489-431D-BA5B-6210974E2AC6}"/>
              </a:ext>
            </a:extLst>
          </p:cNvPr>
          <p:cNvSpPr/>
          <p:nvPr/>
        </p:nvSpPr>
        <p:spPr>
          <a:xfrm>
            <a:off x="2048855" y="119156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25AB26-ACC0-460A-848B-FBE9F15584E5}"/>
              </a:ext>
            </a:extLst>
          </p:cNvPr>
          <p:cNvSpPr/>
          <p:nvPr/>
        </p:nvSpPr>
        <p:spPr>
          <a:xfrm>
            <a:off x="2581525" y="119156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778523-9CB2-4527-B237-04D8163DF19A}"/>
              </a:ext>
            </a:extLst>
          </p:cNvPr>
          <p:cNvSpPr/>
          <p:nvPr/>
        </p:nvSpPr>
        <p:spPr>
          <a:xfrm>
            <a:off x="4027475" y="121805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61F93D-A195-464F-9ADF-511C1C2AAB1F}"/>
              </a:ext>
            </a:extLst>
          </p:cNvPr>
          <p:cNvSpPr/>
          <p:nvPr/>
        </p:nvSpPr>
        <p:spPr>
          <a:xfrm>
            <a:off x="2044818" y="230713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42CBB90-E389-4CF9-9527-C6F05A54FE27}"/>
              </a:ext>
            </a:extLst>
          </p:cNvPr>
          <p:cNvSpPr/>
          <p:nvPr/>
        </p:nvSpPr>
        <p:spPr>
          <a:xfrm>
            <a:off x="3142098" y="230713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0C6DFE-1FB6-4A56-ACE8-A1C9FB4177D5}"/>
              </a:ext>
            </a:extLst>
          </p:cNvPr>
          <p:cNvSpPr/>
          <p:nvPr/>
        </p:nvSpPr>
        <p:spPr>
          <a:xfrm>
            <a:off x="2636389" y="229799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9A73EC-5385-4B44-8AD5-825976D66483}"/>
              </a:ext>
            </a:extLst>
          </p:cNvPr>
          <p:cNvSpPr/>
          <p:nvPr/>
        </p:nvSpPr>
        <p:spPr>
          <a:xfrm>
            <a:off x="4785276" y="232499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4A84D5-7F8C-4B81-8E4B-3FFE9CA0DA70}"/>
              </a:ext>
            </a:extLst>
          </p:cNvPr>
          <p:cNvSpPr/>
          <p:nvPr/>
        </p:nvSpPr>
        <p:spPr>
          <a:xfrm>
            <a:off x="4435800" y="119977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399B8D0-E97E-4FC8-B43D-BAFA6AE353B4}"/>
              </a:ext>
            </a:extLst>
          </p:cNvPr>
          <p:cNvSpPr/>
          <p:nvPr/>
        </p:nvSpPr>
        <p:spPr>
          <a:xfrm>
            <a:off x="4681218" y="120163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E86053-1E20-48E5-833E-2EFBA36F633A}"/>
              </a:ext>
            </a:extLst>
          </p:cNvPr>
          <p:cNvCxnSpPr>
            <a:stCxn id="8" idx="4"/>
            <a:endCxn id="11" idx="0"/>
          </p:cNvCxnSpPr>
          <p:nvPr/>
        </p:nvCxnSpPr>
        <p:spPr>
          <a:xfrm flipH="1">
            <a:off x="2072250" y="1237286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18B278-442F-47B2-8B1C-642D6D3785FB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613529" y="1199773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39DA29-7536-4F99-A344-D7DC26A9669D}"/>
              </a:ext>
            </a:extLst>
          </p:cNvPr>
          <p:cNvCxnSpPr>
            <a:cxnSpLocks/>
            <a:stCxn id="10" idx="5"/>
          </p:cNvCxnSpPr>
          <p:nvPr/>
        </p:nvCxnSpPr>
        <p:spPr>
          <a:xfrm>
            <a:off x="4074304" y="1257082"/>
            <a:ext cx="738404" cy="1086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038B693-22B6-4BEE-A15A-645E906CDE3F}"/>
              </a:ext>
            </a:extLst>
          </p:cNvPr>
          <p:cNvSpPr/>
          <p:nvPr/>
        </p:nvSpPr>
        <p:spPr>
          <a:xfrm>
            <a:off x="5546994" y="231383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6B7B8F-3202-42FB-BDBC-B3DF31E59594}"/>
              </a:ext>
            </a:extLst>
          </p:cNvPr>
          <p:cNvCxnSpPr>
            <a:cxnSpLocks/>
            <a:stCxn id="15" idx="5"/>
            <a:endCxn id="79" idx="5"/>
          </p:cNvCxnSpPr>
          <p:nvPr/>
        </p:nvCxnSpPr>
        <p:spPr>
          <a:xfrm>
            <a:off x="4482629" y="1238797"/>
            <a:ext cx="573296" cy="1121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2197C1-DE05-4D26-BA68-6104E93A28F6}"/>
                  </a:ext>
                </a:extLst>
              </p:cNvPr>
              <p:cNvSpPr txBox="1"/>
              <p:nvPr/>
            </p:nvSpPr>
            <p:spPr>
              <a:xfrm>
                <a:off x="4881902" y="2380287"/>
                <a:ext cx="1240633" cy="303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2197C1-DE05-4D26-BA68-6104E93A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902" y="2380287"/>
                <a:ext cx="1240633" cy="303096"/>
              </a:xfrm>
              <a:prstGeom prst="rect">
                <a:avLst/>
              </a:prstGeom>
              <a:blipFill>
                <a:blip r:embed="rId4"/>
                <a:stretch>
                  <a:fillRect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E59ED940-312E-4479-9DC7-16D0C8108014}"/>
              </a:ext>
            </a:extLst>
          </p:cNvPr>
          <p:cNvSpPr txBox="1"/>
          <p:nvPr/>
        </p:nvSpPr>
        <p:spPr>
          <a:xfrm>
            <a:off x="867791" y="469519"/>
            <a:ext cx="93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conflict: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6C72F82-5CA8-4702-A4B2-17AC364187BC}"/>
              </a:ext>
            </a:extLst>
          </p:cNvPr>
          <p:cNvSpPr/>
          <p:nvPr/>
        </p:nvSpPr>
        <p:spPr>
          <a:xfrm>
            <a:off x="5009096" y="232085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F37F2B2-CA3A-49D7-9BF0-A3D63B2E0855}"/>
              </a:ext>
            </a:extLst>
          </p:cNvPr>
          <p:cNvCxnSpPr>
            <a:cxnSpLocks/>
            <a:endCxn id="79" idx="4"/>
          </p:cNvCxnSpPr>
          <p:nvPr/>
        </p:nvCxnSpPr>
        <p:spPr>
          <a:xfrm>
            <a:off x="4696703" y="1190440"/>
            <a:ext cx="339825" cy="117613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0BB3564-DE5A-4C4A-9629-198A68E6E384}"/>
              </a:ext>
            </a:extLst>
          </p:cNvPr>
          <p:cNvCxnSpPr/>
          <p:nvPr/>
        </p:nvCxnSpPr>
        <p:spPr>
          <a:xfrm>
            <a:off x="5733560" y="1739618"/>
            <a:ext cx="13216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56C6DAD-4982-49E3-9B30-3F3860396BDA}"/>
                  </a:ext>
                </a:extLst>
              </p:cNvPr>
              <p:cNvSpPr txBox="1"/>
              <p:nvPr/>
            </p:nvSpPr>
            <p:spPr>
              <a:xfrm>
                <a:off x="6277951" y="1412845"/>
                <a:ext cx="6331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56C6DAD-4982-49E3-9B30-3F3860396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951" y="1412845"/>
                <a:ext cx="633187" cy="276999"/>
              </a:xfrm>
              <a:prstGeom prst="rect">
                <a:avLst/>
              </a:prstGeom>
              <a:blipFill>
                <a:blip r:embed="rId5"/>
                <a:stretch>
                  <a:fillRect l="-4808" r="-86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EDA9828-CFCF-45D7-B3D8-93A73563506D}"/>
                  </a:ext>
                </a:extLst>
              </p:cNvPr>
              <p:cNvSpPr txBox="1"/>
              <p:nvPr/>
            </p:nvSpPr>
            <p:spPr>
              <a:xfrm>
                <a:off x="4615125" y="873882"/>
                <a:ext cx="291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EDA9828-CFCF-45D7-B3D8-93A735635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125" y="873882"/>
                <a:ext cx="291170" cy="276999"/>
              </a:xfrm>
              <a:prstGeom prst="rect">
                <a:avLst/>
              </a:prstGeom>
              <a:blipFill>
                <a:blip r:embed="rId6"/>
                <a:stretch>
                  <a:fillRect l="-12500" r="-625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B660818-80A2-42C7-A930-BD6EA9793993}"/>
                  </a:ext>
                </a:extLst>
              </p:cNvPr>
              <p:cNvSpPr txBox="1"/>
              <p:nvPr/>
            </p:nvSpPr>
            <p:spPr>
              <a:xfrm>
                <a:off x="4146244" y="863814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B660818-80A2-42C7-A930-BD6EA9793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244" y="863814"/>
                <a:ext cx="510781" cy="276999"/>
              </a:xfrm>
              <a:prstGeom prst="rect">
                <a:avLst/>
              </a:prstGeom>
              <a:blipFill>
                <a:blip r:embed="rId7"/>
                <a:stretch>
                  <a:fillRect l="-5952" r="-476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6DC6864-09AE-41CC-9108-B7CBEFE056FA}"/>
                  </a:ext>
                </a:extLst>
              </p:cNvPr>
              <p:cNvSpPr txBox="1"/>
              <p:nvPr/>
            </p:nvSpPr>
            <p:spPr>
              <a:xfrm>
                <a:off x="3980202" y="3124050"/>
                <a:ext cx="7341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6DC6864-09AE-41CC-9108-B7CBEFE05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202" y="3124050"/>
                <a:ext cx="734175" cy="276999"/>
              </a:xfrm>
              <a:prstGeom prst="rect">
                <a:avLst/>
              </a:prstGeom>
              <a:blipFill>
                <a:blip r:embed="rId8"/>
                <a:stretch>
                  <a:fillRect l="-6667" r="-75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606147B6-BC51-4291-93D1-014A7872A6BC}"/>
              </a:ext>
            </a:extLst>
          </p:cNvPr>
          <p:cNvCxnSpPr/>
          <p:nvPr/>
        </p:nvCxnSpPr>
        <p:spPr>
          <a:xfrm>
            <a:off x="7034705" y="1280886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AD29BDC-7B47-4270-8868-0FCECACE667F}"/>
              </a:ext>
            </a:extLst>
          </p:cNvPr>
          <p:cNvCxnSpPr/>
          <p:nvPr/>
        </p:nvCxnSpPr>
        <p:spPr>
          <a:xfrm>
            <a:off x="7062137" y="2405598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337812FD-6257-47C5-BEA1-B5A512F46B31}"/>
                  </a:ext>
                </a:extLst>
              </p:cNvPr>
              <p:cNvSpPr txBox="1"/>
              <p:nvPr/>
            </p:nvSpPr>
            <p:spPr>
              <a:xfrm>
                <a:off x="7062137" y="1003887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337812FD-6257-47C5-BEA1-B5A512F46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137" y="1003887"/>
                <a:ext cx="207621" cy="276999"/>
              </a:xfrm>
              <a:prstGeom prst="rect">
                <a:avLst/>
              </a:prstGeom>
              <a:blipFill>
                <a:blip r:embed="rId9"/>
                <a:stretch>
                  <a:fillRect l="-25714" r="-2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4A244060-C46A-412F-A6AC-9ED2DF962ED7}"/>
                  </a:ext>
                </a:extLst>
              </p:cNvPr>
              <p:cNvSpPr txBox="1"/>
              <p:nvPr/>
            </p:nvSpPr>
            <p:spPr>
              <a:xfrm>
                <a:off x="7034705" y="2031251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4A244060-C46A-412F-A6AC-9ED2DF962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705" y="2031251"/>
                <a:ext cx="198003" cy="276999"/>
              </a:xfrm>
              <a:prstGeom prst="rect">
                <a:avLst/>
              </a:prstGeom>
              <a:blipFill>
                <a:blip r:embed="rId10"/>
                <a:stretch>
                  <a:fillRect l="-3125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Oval 153">
            <a:extLst>
              <a:ext uri="{FF2B5EF4-FFF2-40B4-BE49-F238E27FC236}">
                <a16:creationId xmlns:a16="http://schemas.microsoft.com/office/drawing/2014/main" id="{8665EF9B-2111-4C3A-AC17-875C32D02F08}"/>
              </a:ext>
            </a:extLst>
          </p:cNvPr>
          <p:cNvSpPr/>
          <p:nvPr/>
        </p:nvSpPr>
        <p:spPr>
          <a:xfrm>
            <a:off x="7747564" y="1244309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58FFE899-25F3-4E9C-A3B3-E88C16C76738}"/>
              </a:ext>
            </a:extLst>
          </p:cNvPr>
          <p:cNvSpPr/>
          <p:nvPr/>
        </p:nvSpPr>
        <p:spPr>
          <a:xfrm>
            <a:off x="8280234" y="1244309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C108D304-53C6-4BEA-8B0E-3857E5C48041}"/>
              </a:ext>
            </a:extLst>
          </p:cNvPr>
          <p:cNvSpPr/>
          <p:nvPr/>
        </p:nvSpPr>
        <p:spPr>
          <a:xfrm>
            <a:off x="9726184" y="127080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59E36F4B-7D65-4E2D-B00C-6807D27BED5A}"/>
              </a:ext>
            </a:extLst>
          </p:cNvPr>
          <p:cNvSpPr/>
          <p:nvPr/>
        </p:nvSpPr>
        <p:spPr>
          <a:xfrm>
            <a:off x="7743527" y="2359879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B63B055E-AA80-43BD-A5AB-7C08D76272F3}"/>
              </a:ext>
            </a:extLst>
          </p:cNvPr>
          <p:cNvSpPr/>
          <p:nvPr/>
        </p:nvSpPr>
        <p:spPr>
          <a:xfrm>
            <a:off x="8840807" y="2359879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B241276-0C27-4630-B859-18560FBD4E0F}"/>
              </a:ext>
            </a:extLst>
          </p:cNvPr>
          <p:cNvSpPr/>
          <p:nvPr/>
        </p:nvSpPr>
        <p:spPr>
          <a:xfrm>
            <a:off x="8335098" y="235073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2C79DCAE-AD61-460A-BDB9-3E92FF9E1D6B}"/>
              </a:ext>
            </a:extLst>
          </p:cNvPr>
          <p:cNvSpPr/>
          <p:nvPr/>
        </p:nvSpPr>
        <p:spPr>
          <a:xfrm>
            <a:off x="10483985" y="2377739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A284FB98-4D6A-47C1-A1F3-252C65906476}"/>
              </a:ext>
            </a:extLst>
          </p:cNvPr>
          <p:cNvSpPr/>
          <p:nvPr/>
        </p:nvSpPr>
        <p:spPr>
          <a:xfrm>
            <a:off x="10134509" y="125251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2CA87BFC-DA63-4562-90FB-AF79E552A899}"/>
              </a:ext>
            </a:extLst>
          </p:cNvPr>
          <p:cNvSpPr/>
          <p:nvPr/>
        </p:nvSpPr>
        <p:spPr>
          <a:xfrm>
            <a:off x="10379927" y="12543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587471DF-7087-4E25-A106-B7BBF097ADAA}"/>
              </a:ext>
            </a:extLst>
          </p:cNvPr>
          <p:cNvCxnSpPr>
            <a:stCxn id="154" idx="4"/>
            <a:endCxn id="157" idx="0"/>
          </p:cNvCxnSpPr>
          <p:nvPr/>
        </p:nvCxnSpPr>
        <p:spPr>
          <a:xfrm flipH="1">
            <a:off x="7770959" y="1290028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B3881B9-046C-4984-AD81-89C40F1302BA}"/>
              </a:ext>
            </a:extLst>
          </p:cNvPr>
          <p:cNvCxnSpPr>
            <a:cxnSpLocks/>
            <a:endCxn id="159" idx="0"/>
          </p:cNvCxnSpPr>
          <p:nvPr/>
        </p:nvCxnSpPr>
        <p:spPr>
          <a:xfrm>
            <a:off x="8312238" y="1252515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1DBFC301-C405-4FE1-A6F3-DBEDE10864CD}"/>
              </a:ext>
            </a:extLst>
          </p:cNvPr>
          <p:cNvCxnSpPr>
            <a:cxnSpLocks/>
            <a:stCxn id="156" idx="5"/>
          </p:cNvCxnSpPr>
          <p:nvPr/>
        </p:nvCxnSpPr>
        <p:spPr>
          <a:xfrm>
            <a:off x="9773013" y="1309824"/>
            <a:ext cx="738404" cy="1086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>
            <a:extLst>
              <a:ext uri="{FF2B5EF4-FFF2-40B4-BE49-F238E27FC236}">
                <a16:creationId xmlns:a16="http://schemas.microsoft.com/office/drawing/2014/main" id="{A19F03F9-EAF7-4FA9-8D29-7D55F4FDD0C9}"/>
              </a:ext>
            </a:extLst>
          </p:cNvPr>
          <p:cNvSpPr/>
          <p:nvPr/>
        </p:nvSpPr>
        <p:spPr>
          <a:xfrm>
            <a:off x="11245703" y="236657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9ACBB6B8-7F18-434C-9391-C8AF1B50A54B}"/>
              </a:ext>
            </a:extLst>
          </p:cNvPr>
          <p:cNvCxnSpPr>
            <a:cxnSpLocks/>
            <a:stCxn id="161" idx="5"/>
            <a:endCxn id="170" idx="5"/>
          </p:cNvCxnSpPr>
          <p:nvPr/>
        </p:nvCxnSpPr>
        <p:spPr>
          <a:xfrm>
            <a:off x="10181338" y="1291539"/>
            <a:ext cx="573296" cy="1121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53F0D3F8-B943-4F3D-827F-5846FDB563BE}"/>
                  </a:ext>
                </a:extLst>
              </p:cNvPr>
              <p:cNvSpPr txBox="1"/>
              <p:nvPr/>
            </p:nvSpPr>
            <p:spPr>
              <a:xfrm>
                <a:off x="10517778" y="239639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53F0D3F8-B943-4F3D-827F-5846FDB56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7778" y="2396393"/>
                <a:ext cx="538096" cy="303096"/>
              </a:xfrm>
              <a:prstGeom prst="rect">
                <a:avLst/>
              </a:prstGeom>
              <a:blipFill>
                <a:blip r:embed="rId11"/>
                <a:stretch>
                  <a:fillRect l="-10112" r="-2247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Oval 169">
            <a:extLst>
              <a:ext uri="{FF2B5EF4-FFF2-40B4-BE49-F238E27FC236}">
                <a16:creationId xmlns:a16="http://schemas.microsoft.com/office/drawing/2014/main" id="{3E2994FD-DEA9-4059-9537-A9F78071B120}"/>
              </a:ext>
            </a:extLst>
          </p:cNvPr>
          <p:cNvSpPr/>
          <p:nvPr/>
        </p:nvSpPr>
        <p:spPr>
          <a:xfrm>
            <a:off x="10707805" y="237359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B09B4E95-99A1-4C20-BB03-B11D59C1C8BD}"/>
                  </a:ext>
                </a:extLst>
              </p:cNvPr>
              <p:cNvSpPr txBox="1"/>
              <p:nvPr/>
            </p:nvSpPr>
            <p:spPr>
              <a:xfrm>
                <a:off x="10313834" y="926624"/>
                <a:ext cx="291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B09B4E95-99A1-4C20-BB03-B11D59C1C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834" y="926624"/>
                <a:ext cx="291170" cy="276999"/>
              </a:xfrm>
              <a:prstGeom prst="rect">
                <a:avLst/>
              </a:prstGeom>
              <a:blipFill>
                <a:blip r:embed="rId12"/>
                <a:stretch>
                  <a:fillRect l="-12500" r="-625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AD287EB-74A1-44EB-A575-B59AD4339B55}"/>
                  </a:ext>
                </a:extLst>
              </p:cNvPr>
              <p:cNvSpPr txBox="1"/>
              <p:nvPr/>
            </p:nvSpPr>
            <p:spPr>
              <a:xfrm>
                <a:off x="9844953" y="916556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AD287EB-74A1-44EB-A575-B59AD4339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953" y="916556"/>
                <a:ext cx="510781" cy="276999"/>
              </a:xfrm>
              <a:prstGeom prst="rect">
                <a:avLst/>
              </a:prstGeom>
              <a:blipFill>
                <a:blip r:embed="rId13"/>
                <a:stretch>
                  <a:fillRect l="-5952" r="-357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B41DB1FE-AE8D-4EA2-995B-5843A8E91EB3}"/>
              </a:ext>
            </a:extLst>
          </p:cNvPr>
          <p:cNvCxnSpPr/>
          <p:nvPr/>
        </p:nvCxnSpPr>
        <p:spPr>
          <a:xfrm>
            <a:off x="6821572" y="4205455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2C4ADBD-9C7C-4A30-9CE1-52E5FDB2EE9C}"/>
              </a:ext>
            </a:extLst>
          </p:cNvPr>
          <p:cNvCxnSpPr/>
          <p:nvPr/>
        </p:nvCxnSpPr>
        <p:spPr>
          <a:xfrm>
            <a:off x="6849004" y="5330167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EB9E55E-FF06-44CE-AEBB-D4039E171884}"/>
                  </a:ext>
                </a:extLst>
              </p:cNvPr>
              <p:cNvSpPr txBox="1"/>
              <p:nvPr/>
            </p:nvSpPr>
            <p:spPr>
              <a:xfrm>
                <a:off x="6849004" y="3928456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EB9E55E-FF06-44CE-AEBB-D4039E171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004" y="3928456"/>
                <a:ext cx="207621" cy="276999"/>
              </a:xfrm>
              <a:prstGeom prst="rect">
                <a:avLst/>
              </a:prstGeom>
              <a:blipFill>
                <a:blip r:embed="rId14"/>
                <a:stretch>
                  <a:fillRect l="-29412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3FDD9C9-A9BC-404A-BF69-D14E04E1F911}"/>
                  </a:ext>
                </a:extLst>
              </p:cNvPr>
              <p:cNvSpPr txBox="1"/>
              <p:nvPr/>
            </p:nvSpPr>
            <p:spPr>
              <a:xfrm>
                <a:off x="6821572" y="4955820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3FDD9C9-A9BC-404A-BF69-D14E04E1F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572" y="4955820"/>
                <a:ext cx="198003" cy="276999"/>
              </a:xfrm>
              <a:prstGeom prst="rect">
                <a:avLst/>
              </a:prstGeom>
              <a:blipFill>
                <a:blip r:embed="rId15"/>
                <a:stretch>
                  <a:fillRect l="-27273" r="-24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Oval 177">
            <a:extLst>
              <a:ext uri="{FF2B5EF4-FFF2-40B4-BE49-F238E27FC236}">
                <a16:creationId xmlns:a16="http://schemas.microsoft.com/office/drawing/2014/main" id="{ECC669A8-B06A-4EAD-BE54-F076EEEF089F}"/>
              </a:ext>
            </a:extLst>
          </p:cNvPr>
          <p:cNvSpPr/>
          <p:nvPr/>
        </p:nvSpPr>
        <p:spPr>
          <a:xfrm>
            <a:off x="7534431" y="416887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CF656D16-D0F2-4E08-A60D-124C9753D0A2}"/>
              </a:ext>
            </a:extLst>
          </p:cNvPr>
          <p:cNvSpPr/>
          <p:nvPr/>
        </p:nvSpPr>
        <p:spPr>
          <a:xfrm>
            <a:off x="8067101" y="416887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17DF073-12FF-4457-96B8-1788FDEF1873}"/>
              </a:ext>
            </a:extLst>
          </p:cNvPr>
          <p:cNvSpPr/>
          <p:nvPr/>
        </p:nvSpPr>
        <p:spPr>
          <a:xfrm>
            <a:off x="9513051" y="4195369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6A7EEFF7-A71A-420F-B947-9535C4D270C6}"/>
              </a:ext>
            </a:extLst>
          </p:cNvPr>
          <p:cNvSpPr/>
          <p:nvPr/>
        </p:nvSpPr>
        <p:spPr>
          <a:xfrm>
            <a:off x="7530394" y="528444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E265EA9-A02F-463B-8A64-26EC3DB29F0B}"/>
              </a:ext>
            </a:extLst>
          </p:cNvPr>
          <p:cNvSpPr/>
          <p:nvPr/>
        </p:nvSpPr>
        <p:spPr>
          <a:xfrm>
            <a:off x="8627674" y="528444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F05E2EA-BF09-4F80-AB0F-A30EEC2495BB}"/>
              </a:ext>
            </a:extLst>
          </p:cNvPr>
          <p:cNvSpPr/>
          <p:nvPr/>
        </p:nvSpPr>
        <p:spPr>
          <a:xfrm>
            <a:off x="8121965" y="527530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CBC0F6A-4DD9-471E-9AC9-F52902DF3631}"/>
              </a:ext>
            </a:extLst>
          </p:cNvPr>
          <p:cNvSpPr/>
          <p:nvPr/>
        </p:nvSpPr>
        <p:spPr>
          <a:xfrm>
            <a:off x="10270852" y="530230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3C35AB17-0ABF-4AC9-8F7F-7AF904CAA657}"/>
              </a:ext>
            </a:extLst>
          </p:cNvPr>
          <p:cNvSpPr/>
          <p:nvPr/>
        </p:nvSpPr>
        <p:spPr>
          <a:xfrm>
            <a:off x="9921376" y="417708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790E2460-1F3B-409D-983B-9E869FB17D99}"/>
              </a:ext>
            </a:extLst>
          </p:cNvPr>
          <p:cNvSpPr/>
          <p:nvPr/>
        </p:nvSpPr>
        <p:spPr>
          <a:xfrm>
            <a:off x="10166794" y="417894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D26736A3-40C7-47FF-9DD4-2F6FB5BF3B66}"/>
              </a:ext>
            </a:extLst>
          </p:cNvPr>
          <p:cNvCxnSpPr>
            <a:stCxn id="178" idx="4"/>
            <a:endCxn id="181" idx="0"/>
          </p:cNvCxnSpPr>
          <p:nvPr/>
        </p:nvCxnSpPr>
        <p:spPr>
          <a:xfrm flipH="1">
            <a:off x="7557826" y="4214597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B498AA47-52D6-4F98-AB6F-EC1327E9F0B8}"/>
              </a:ext>
            </a:extLst>
          </p:cNvPr>
          <p:cNvCxnSpPr>
            <a:cxnSpLocks/>
            <a:endCxn id="183" idx="0"/>
          </p:cNvCxnSpPr>
          <p:nvPr/>
        </p:nvCxnSpPr>
        <p:spPr>
          <a:xfrm>
            <a:off x="8099105" y="4177084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84D29DA-5AF9-41A9-93F6-85E6B4DD76A7}"/>
              </a:ext>
            </a:extLst>
          </p:cNvPr>
          <p:cNvCxnSpPr>
            <a:cxnSpLocks/>
            <a:stCxn id="180" idx="5"/>
            <a:endCxn id="184" idx="0"/>
          </p:cNvCxnSpPr>
          <p:nvPr/>
        </p:nvCxnSpPr>
        <p:spPr>
          <a:xfrm>
            <a:off x="9559880" y="4234393"/>
            <a:ext cx="738404" cy="1067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CC1E47F9-22DE-4370-8B2A-23DAB0276D5C}"/>
              </a:ext>
            </a:extLst>
          </p:cNvPr>
          <p:cNvSpPr/>
          <p:nvPr/>
        </p:nvSpPr>
        <p:spPr>
          <a:xfrm>
            <a:off x="11032570" y="529114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397B0741-EFF6-494C-B1F2-DFFE11A2966F}"/>
                  </a:ext>
                </a:extLst>
              </p:cNvPr>
              <p:cNvSpPr txBox="1"/>
              <p:nvPr/>
            </p:nvSpPr>
            <p:spPr>
              <a:xfrm>
                <a:off x="10449912" y="5320962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397B0741-EFF6-494C-B1F2-DFFE11A29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9912" y="5320962"/>
                <a:ext cx="538096" cy="303096"/>
              </a:xfrm>
              <a:prstGeom prst="rect">
                <a:avLst/>
              </a:prstGeom>
              <a:blipFill>
                <a:blip r:embed="rId16"/>
                <a:stretch>
                  <a:fillRect l="-10227" r="-340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Oval 193">
            <a:extLst>
              <a:ext uri="{FF2B5EF4-FFF2-40B4-BE49-F238E27FC236}">
                <a16:creationId xmlns:a16="http://schemas.microsoft.com/office/drawing/2014/main" id="{55085CE7-BEE7-43E1-BC29-F301A0045378}"/>
              </a:ext>
            </a:extLst>
          </p:cNvPr>
          <p:cNvSpPr/>
          <p:nvPr/>
        </p:nvSpPr>
        <p:spPr>
          <a:xfrm>
            <a:off x="10494672" y="529816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066240DD-9F9D-45D0-A2B8-C0CB90586256}"/>
                  </a:ext>
                </a:extLst>
              </p:cNvPr>
              <p:cNvSpPr txBox="1"/>
              <p:nvPr/>
            </p:nvSpPr>
            <p:spPr>
              <a:xfrm>
                <a:off x="10100701" y="3851193"/>
                <a:ext cx="291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066240DD-9F9D-45D0-A2B8-C0CB90586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0701" y="3851193"/>
                <a:ext cx="291170" cy="276999"/>
              </a:xfrm>
              <a:prstGeom prst="rect">
                <a:avLst/>
              </a:prstGeom>
              <a:blipFill>
                <a:blip r:embed="rId17"/>
                <a:stretch>
                  <a:fillRect l="-12500" r="-625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EDA503E5-DF83-41C0-922A-F9FF0EDAD214}"/>
                  </a:ext>
                </a:extLst>
              </p:cNvPr>
              <p:cNvSpPr txBox="1"/>
              <p:nvPr/>
            </p:nvSpPr>
            <p:spPr>
              <a:xfrm>
                <a:off x="9631820" y="3841125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EDA503E5-DF83-41C0-922A-F9FF0EDAD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820" y="3841125"/>
                <a:ext cx="510781" cy="276999"/>
              </a:xfrm>
              <a:prstGeom prst="rect">
                <a:avLst/>
              </a:prstGeom>
              <a:blipFill>
                <a:blip r:embed="rId18"/>
                <a:stretch>
                  <a:fillRect l="-5952" r="-476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EBA9FE12-B7D2-40C3-BCBA-E4D0907536B8}"/>
              </a:ext>
            </a:extLst>
          </p:cNvPr>
          <p:cNvCxnSpPr/>
          <p:nvPr/>
        </p:nvCxnSpPr>
        <p:spPr>
          <a:xfrm>
            <a:off x="1174500" y="4189619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E2659DF1-5BDB-4D84-B1E9-B4F83BE0C9EA}"/>
              </a:ext>
            </a:extLst>
          </p:cNvPr>
          <p:cNvCxnSpPr/>
          <p:nvPr/>
        </p:nvCxnSpPr>
        <p:spPr>
          <a:xfrm>
            <a:off x="1201932" y="5314331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6797FEED-A809-40D3-957A-F24744E2C735}"/>
                  </a:ext>
                </a:extLst>
              </p:cNvPr>
              <p:cNvSpPr txBox="1"/>
              <p:nvPr/>
            </p:nvSpPr>
            <p:spPr>
              <a:xfrm>
                <a:off x="1201932" y="3912620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6797FEED-A809-40D3-957A-F24744E2C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932" y="3912620"/>
                <a:ext cx="207621" cy="276999"/>
              </a:xfrm>
              <a:prstGeom prst="rect">
                <a:avLst/>
              </a:prstGeom>
              <a:blipFill>
                <a:blip r:embed="rId19"/>
                <a:stretch>
                  <a:fillRect l="-26471" r="-264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1F4CEC2C-5AB8-4FBD-8362-80CB7452E24C}"/>
                  </a:ext>
                </a:extLst>
              </p:cNvPr>
              <p:cNvSpPr txBox="1"/>
              <p:nvPr/>
            </p:nvSpPr>
            <p:spPr>
              <a:xfrm>
                <a:off x="1174500" y="4939984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1F4CEC2C-5AB8-4FBD-8362-80CB7452E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500" y="4939984"/>
                <a:ext cx="198003" cy="276999"/>
              </a:xfrm>
              <a:prstGeom prst="rect">
                <a:avLst/>
              </a:prstGeom>
              <a:blipFill>
                <a:blip r:embed="rId20"/>
                <a:stretch>
                  <a:fillRect l="-3125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Oval 200">
            <a:extLst>
              <a:ext uri="{FF2B5EF4-FFF2-40B4-BE49-F238E27FC236}">
                <a16:creationId xmlns:a16="http://schemas.microsoft.com/office/drawing/2014/main" id="{B308F3A6-1BEF-4201-ADCB-AD8645352B18}"/>
              </a:ext>
            </a:extLst>
          </p:cNvPr>
          <p:cNvSpPr/>
          <p:nvPr/>
        </p:nvSpPr>
        <p:spPr>
          <a:xfrm>
            <a:off x="1887359" y="415304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40D45C8-3BAE-4DA7-AB9F-67AAF82CE8FC}"/>
              </a:ext>
            </a:extLst>
          </p:cNvPr>
          <p:cNvSpPr/>
          <p:nvPr/>
        </p:nvSpPr>
        <p:spPr>
          <a:xfrm>
            <a:off x="2420029" y="415304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B92CE69-5919-4512-B0C5-B4F556A31B9A}"/>
              </a:ext>
            </a:extLst>
          </p:cNvPr>
          <p:cNvSpPr/>
          <p:nvPr/>
        </p:nvSpPr>
        <p:spPr>
          <a:xfrm>
            <a:off x="3865979" y="417953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F733C1B8-FEE0-4DD1-BFE1-FE3929E43C22}"/>
              </a:ext>
            </a:extLst>
          </p:cNvPr>
          <p:cNvSpPr/>
          <p:nvPr/>
        </p:nvSpPr>
        <p:spPr>
          <a:xfrm>
            <a:off x="1883322" y="5268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FB0B69B4-ED26-4D5D-9700-ACC95BCBCE92}"/>
              </a:ext>
            </a:extLst>
          </p:cNvPr>
          <p:cNvSpPr/>
          <p:nvPr/>
        </p:nvSpPr>
        <p:spPr>
          <a:xfrm>
            <a:off x="2980602" y="5268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1D8294D-79D8-4EB9-87AD-3CA3F7A551EE}"/>
              </a:ext>
            </a:extLst>
          </p:cNvPr>
          <p:cNvSpPr/>
          <p:nvPr/>
        </p:nvSpPr>
        <p:spPr>
          <a:xfrm>
            <a:off x="2474893" y="525947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EE78ACCB-D731-47FC-B5BC-14B8DB8F6BC0}"/>
              </a:ext>
            </a:extLst>
          </p:cNvPr>
          <p:cNvSpPr/>
          <p:nvPr/>
        </p:nvSpPr>
        <p:spPr>
          <a:xfrm>
            <a:off x="4623780" y="528647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8C8B5D55-B757-4F1B-9928-B33008A1D732}"/>
              </a:ext>
            </a:extLst>
          </p:cNvPr>
          <p:cNvSpPr/>
          <p:nvPr/>
        </p:nvSpPr>
        <p:spPr>
          <a:xfrm>
            <a:off x="4274304" y="416124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D70EF219-12D7-4153-A69E-6FB05D5D9121}"/>
              </a:ext>
            </a:extLst>
          </p:cNvPr>
          <p:cNvSpPr/>
          <p:nvPr/>
        </p:nvSpPr>
        <p:spPr>
          <a:xfrm>
            <a:off x="4519722" y="416311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3D671E47-EEC2-4483-B1D7-64B3423333F5}"/>
              </a:ext>
            </a:extLst>
          </p:cNvPr>
          <p:cNvCxnSpPr>
            <a:stCxn id="201" idx="4"/>
            <a:endCxn id="204" idx="0"/>
          </p:cNvCxnSpPr>
          <p:nvPr/>
        </p:nvCxnSpPr>
        <p:spPr>
          <a:xfrm flipH="1">
            <a:off x="1910754" y="4198761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A0145E31-4652-4D9A-844F-8403FA2CA00C}"/>
              </a:ext>
            </a:extLst>
          </p:cNvPr>
          <p:cNvCxnSpPr>
            <a:cxnSpLocks/>
            <a:endCxn id="206" idx="0"/>
          </p:cNvCxnSpPr>
          <p:nvPr/>
        </p:nvCxnSpPr>
        <p:spPr>
          <a:xfrm>
            <a:off x="2452033" y="4161248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CE555FD-9E10-4C47-A876-43236EF4FBB3}"/>
              </a:ext>
            </a:extLst>
          </p:cNvPr>
          <p:cNvCxnSpPr>
            <a:cxnSpLocks/>
            <a:stCxn id="203" idx="5"/>
          </p:cNvCxnSpPr>
          <p:nvPr/>
        </p:nvCxnSpPr>
        <p:spPr>
          <a:xfrm>
            <a:off x="3912808" y="4218557"/>
            <a:ext cx="738404" cy="1086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213">
            <a:extLst>
              <a:ext uri="{FF2B5EF4-FFF2-40B4-BE49-F238E27FC236}">
                <a16:creationId xmlns:a16="http://schemas.microsoft.com/office/drawing/2014/main" id="{572255DD-544C-43A6-8FFD-8F9E848B4AF9}"/>
              </a:ext>
            </a:extLst>
          </p:cNvPr>
          <p:cNvSpPr/>
          <p:nvPr/>
        </p:nvSpPr>
        <p:spPr>
          <a:xfrm>
            <a:off x="5385498" y="527530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E800FAB4-D420-4902-9E08-83925D0852FB}"/>
              </a:ext>
            </a:extLst>
          </p:cNvPr>
          <p:cNvCxnSpPr>
            <a:cxnSpLocks/>
            <a:stCxn id="208" idx="5"/>
            <a:endCxn id="217" idx="5"/>
          </p:cNvCxnSpPr>
          <p:nvPr/>
        </p:nvCxnSpPr>
        <p:spPr>
          <a:xfrm>
            <a:off x="4321133" y="4200272"/>
            <a:ext cx="573296" cy="1121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4DBC72EB-CBCE-4039-AF63-730E6E729DE6}"/>
                  </a:ext>
                </a:extLst>
              </p:cNvPr>
              <p:cNvSpPr txBox="1"/>
              <p:nvPr/>
            </p:nvSpPr>
            <p:spPr>
              <a:xfrm>
                <a:off x="4661021" y="5268612"/>
                <a:ext cx="532132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4DBC72EB-CBCE-4039-AF63-730E6E729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021" y="5268612"/>
                <a:ext cx="532132" cy="303096"/>
              </a:xfrm>
              <a:prstGeom prst="rect">
                <a:avLst/>
              </a:prstGeom>
              <a:blipFill>
                <a:blip r:embed="rId21"/>
                <a:stretch>
                  <a:fillRect l="-10345" r="-2299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Oval 216">
            <a:extLst>
              <a:ext uri="{FF2B5EF4-FFF2-40B4-BE49-F238E27FC236}">
                <a16:creationId xmlns:a16="http://schemas.microsoft.com/office/drawing/2014/main" id="{07E692EC-B42E-4106-9E51-5520CA217171}"/>
              </a:ext>
            </a:extLst>
          </p:cNvPr>
          <p:cNvSpPr/>
          <p:nvPr/>
        </p:nvSpPr>
        <p:spPr>
          <a:xfrm>
            <a:off x="4847600" y="528233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7B8B067F-9E46-4B14-A05C-9784D25B22FB}"/>
                  </a:ext>
                </a:extLst>
              </p:cNvPr>
              <p:cNvSpPr txBox="1"/>
              <p:nvPr/>
            </p:nvSpPr>
            <p:spPr>
              <a:xfrm>
                <a:off x="4453629" y="3835357"/>
                <a:ext cx="291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7B8B067F-9E46-4B14-A05C-9784D25B2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629" y="3835357"/>
                <a:ext cx="291170" cy="276999"/>
              </a:xfrm>
              <a:prstGeom prst="rect">
                <a:avLst/>
              </a:prstGeom>
              <a:blipFill>
                <a:blip r:embed="rId22"/>
                <a:stretch>
                  <a:fillRect l="-12766" r="-851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1D42381A-B367-4321-8BFE-C02A532F2BD7}"/>
                  </a:ext>
                </a:extLst>
              </p:cNvPr>
              <p:cNvSpPr txBox="1"/>
              <p:nvPr/>
            </p:nvSpPr>
            <p:spPr>
              <a:xfrm>
                <a:off x="3984748" y="3825289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1D42381A-B367-4321-8BFE-C02A532F2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748" y="3825289"/>
                <a:ext cx="510781" cy="276999"/>
              </a:xfrm>
              <a:prstGeom prst="rect">
                <a:avLst/>
              </a:prstGeom>
              <a:blipFill>
                <a:blip r:embed="rId23"/>
                <a:stretch>
                  <a:fillRect l="-6024" r="-481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ECDB4C36-D516-462E-86AB-6C81761BD971}"/>
              </a:ext>
            </a:extLst>
          </p:cNvPr>
          <p:cNvCxnSpPr>
            <a:cxnSpLocks/>
          </p:cNvCxnSpPr>
          <p:nvPr/>
        </p:nvCxnSpPr>
        <p:spPr>
          <a:xfrm>
            <a:off x="4557771" y="4199745"/>
            <a:ext cx="835942" cy="108715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6C551E04-000A-4C4B-9BC6-4DFB2C7421F2}"/>
                  </a:ext>
                </a:extLst>
              </p:cNvPr>
              <p:cNvSpPr txBox="1"/>
              <p:nvPr/>
            </p:nvSpPr>
            <p:spPr>
              <a:xfrm>
                <a:off x="5263291" y="5268612"/>
                <a:ext cx="757707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6C551E04-000A-4C4B-9BC6-4DFB2C742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291" y="5268612"/>
                <a:ext cx="757707" cy="303096"/>
              </a:xfrm>
              <a:prstGeom prst="rect">
                <a:avLst/>
              </a:prstGeom>
              <a:blipFill>
                <a:blip r:embed="rId25"/>
                <a:stretch>
                  <a:fillRect l="-7200" r="-32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4961B8C6-277B-446E-A8C2-C5510D423779}"/>
              </a:ext>
            </a:extLst>
          </p:cNvPr>
          <p:cNvCxnSpPr>
            <a:stCxn id="187" idx="4"/>
            <a:endCxn id="194" idx="7"/>
          </p:cNvCxnSpPr>
          <p:nvPr/>
        </p:nvCxnSpPr>
        <p:spPr>
          <a:xfrm>
            <a:off x="10194226" y="4224665"/>
            <a:ext cx="347275" cy="108019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79E15B62-1B5F-47C0-9ECA-089C676B7B3E}"/>
                  </a:ext>
                </a:extLst>
              </p:cNvPr>
              <p:cNvSpPr txBox="1"/>
              <p:nvPr/>
            </p:nvSpPr>
            <p:spPr>
              <a:xfrm>
                <a:off x="7312967" y="3079692"/>
                <a:ext cx="3108928" cy="466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Solve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79E15B62-1B5F-47C0-9ECA-089C676B7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67" y="3079692"/>
                <a:ext cx="3108928" cy="466538"/>
              </a:xfrm>
              <a:prstGeom prst="rect">
                <a:avLst/>
              </a:prstGeom>
              <a:blipFill>
                <a:blip r:embed="rId27"/>
                <a:stretch>
                  <a:fillRect l="-4706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A827C42A-7C23-45A5-8614-568A4E291E5E}"/>
              </a:ext>
            </a:extLst>
          </p:cNvPr>
          <p:cNvSpPr/>
          <p:nvPr/>
        </p:nvSpPr>
        <p:spPr>
          <a:xfrm>
            <a:off x="7245648" y="3770168"/>
            <a:ext cx="3146223" cy="2051936"/>
          </a:xfrm>
          <a:custGeom>
            <a:avLst/>
            <a:gdLst>
              <a:gd name="connsiteX0" fmla="*/ 141064 w 3146223"/>
              <a:gd name="connsiteY0" fmla="*/ 1917614 h 2051936"/>
              <a:gd name="connsiteX1" fmla="*/ 1000600 w 3146223"/>
              <a:gd name="connsiteY1" fmla="*/ 2045630 h 2051936"/>
              <a:gd name="connsiteX2" fmla="*/ 2289904 w 3146223"/>
              <a:gd name="connsiteY2" fmla="*/ 1972478 h 2051936"/>
              <a:gd name="connsiteX3" fmla="*/ 3131152 w 3146223"/>
              <a:gd name="connsiteY3" fmla="*/ 1707302 h 2051936"/>
              <a:gd name="connsiteX4" fmla="*/ 2820256 w 3146223"/>
              <a:gd name="connsiteY4" fmla="*/ 591734 h 2051936"/>
              <a:gd name="connsiteX5" fmla="*/ 2692240 w 3146223"/>
              <a:gd name="connsiteY5" fmla="*/ 52238 h 2051936"/>
              <a:gd name="connsiteX6" fmla="*/ 250792 w 3146223"/>
              <a:gd name="connsiteY6" fmla="*/ 116246 h 2051936"/>
              <a:gd name="connsiteX7" fmla="*/ 67912 w 3146223"/>
              <a:gd name="connsiteY7" fmla="*/ 893486 h 2051936"/>
              <a:gd name="connsiteX8" fmla="*/ 141064 w 3146223"/>
              <a:gd name="connsiteY8" fmla="*/ 1917614 h 205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46223" h="2051936">
                <a:moveTo>
                  <a:pt x="141064" y="1917614"/>
                </a:moveTo>
                <a:cubicBezTo>
                  <a:pt x="296512" y="2109638"/>
                  <a:pt x="642460" y="2036486"/>
                  <a:pt x="1000600" y="2045630"/>
                </a:cubicBezTo>
                <a:cubicBezTo>
                  <a:pt x="1358740" y="2054774"/>
                  <a:pt x="1934812" y="2028866"/>
                  <a:pt x="2289904" y="1972478"/>
                </a:cubicBezTo>
                <a:cubicBezTo>
                  <a:pt x="2644996" y="1916090"/>
                  <a:pt x="3042760" y="1937426"/>
                  <a:pt x="3131152" y="1707302"/>
                </a:cubicBezTo>
                <a:cubicBezTo>
                  <a:pt x="3219544" y="1477178"/>
                  <a:pt x="2893408" y="867578"/>
                  <a:pt x="2820256" y="591734"/>
                </a:cubicBezTo>
                <a:cubicBezTo>
                  <a:pt x="2747104" y="315890"/>
                  <a:pt x="3120484" y="131486"/>
                  <a:pt x="2692240" y="52238"/>
                </a:cubicBezTo>
                <a:cubicBezTo>
                  <a:pt x="2263996" y="-27010"/>
                  <a:pt x="688180" y="-23962"/>
                  <a:pt x="250792" y="116246"/>
                </a:cubicBezTo>
                <a:cubicBezTo>
                  <a:pt x="-186596" y="256454"/>
                  <a:pt x="84676" y="591734"/>
                  <a:pt x="67912" y="893486"/>
                </a:cubicBezTo>
                <a:cubicBezTo>
                  <a:pt x="51148" y="1195238"/>
                  <a:pt x="-14384" y="1725590"/>
                  <a:pt x="141064" y="1917614"/>
                </a:cubicBez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B1A3CE9-A1A7-4DA9-8D83-6A941B71B412}"/>
              </a:ext>
            </a:extLst>
          </p:cNvPr>
          <p:cNvCxnSpPr/>
          <p:nvPr/>
        </p:nvCxnSpPr>
        <p:spPr>
          <a:xfrm flipV="1">
            <a:off x="8682538" y="3501101"/>
            <a:ext cx="158269" cy="275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B152E904-7C16-4DCF-9412-4DCD961E87CA}"/>
                  </a:ext>
                </a:extLst>
              </p:cNvPr>
              <p:cNvSpPr txBox="1"/>
              <p:nvPr/>
            </p:nvSpPr>
            <p:spPr>
              <a:xfrm>
                <a:off x="7468162" y="3872367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B152E904-7C16-4DCF-9412-4DCD961E8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162" y="3872367"/>
                <a:ext cx="276101" cy="276999"/>
              </a:xfrm>
              <a:prstGeom prst="rect">
                <a:avLst/>
              </a:prstGeom>
              <a:blipFill>
                <a:blip r:embed="rId28"/>
                <a:stretch>
                  <a:fillRect l="-13333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AD01AA4B-0DF7-4BA8-9E28-9DD7F55791DE}"/>
                  </a:ext>
                </a:extLst>
              </p:cNvPr>
              <p:cNvSpPr txBox="1"/>
              <p:nvPr/>
            </p:nvSpPr>
            <p:spPr>
              <a:xfrm>
                <a:off x="7468162" y="5371081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AD01AA4B-0DF7-4BA8-9E28-9DD7F5579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162" y="5371081"/>
                <a:ext cx="277768" cy="276999"/>
              </a:xfrm>
              <a:prstGeom prst="rect">
                <a:avLst/>
              </a:prstGeom>
              <a:blipFill>
                <a:blip r:embed="rId29"/>
                <a:stretch>
                  <a:fillRect l="-21739" r="-652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CD7857C-0F52-4218-A9E3-98AF6C71F9EE}"/>
              </a:ext>
            </a:extLst>
          </p:cNvPr>
          <p:cNvCxnSpPr>
            <a:cxnSpLocks/>
          </p:cNvCxnSpPr>
          <p:nvPr/>
        </p:nvCxnSpPr>
        <p:spPr>
          <a:xfrm>
            <a:off x="3865979" y="2419316"/>
            <a:ext cx="0" cy="15091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8556D76-16C4-4E0C-A0F4-C62DF7B77752}"/>
              </a:ext>
            </a:extLst>
          </p:cNvPr>
          <p:cNvCxnSpPr>
            <a:cxnSpLocks/>
          </p:cNvCxnSpPr>
          <p:nvPr/>
        </p:nvCxnSpPr>
        <p:spPr>
          <a:xfrm>
            <a:off x="5921659" y="2717702"/>
            <a:ext cx="1057000" cy="8951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180E3-7D4E-4196-B79C-D63067A3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27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0AB32CC-344E-4852-9785-BBF323D49410}"/>
              </a:ext>
            </a:extLst>
          </p:cNvPr>
          <p:cNvCxnSpPr>
            <a:stCxn id="185" idx="3"/>
            <a:endCxn id="194" idx="1"/>
          </p:cNvCxnSpPr>
          <p:nvPr/>
        </p:nvCxnSpPr>
        <p:spPr>
          <a:xfrm>
            <a:off x="9929411" y="4216108"/>
            <a:ext cx="573296" cy="108875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1246F12-4A8D-4E4F-AF96-FD73AE365B8A}"/>
                  </a:ext>
                </a:extLst>
              </p:cNvPr>
              <p:cNvSpPr txBox="1"/>
              <p:nvPr/>
            </p:nvSpPr>
            <p:spPr>
              <a:xfrm rot="2113184">
                <a:off x="6415647" y="2920332"/>
                <a:ext cx="7341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1246F12-4A8D-4E4F-AF96-FD73AE365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3184">
                <a:off x="6415647" y="2920332"/>
                <a:ext cx="734175" cy="276999"/>
              </a:xfrm>
              <a:prstGeom prst="rect">
                <a:avLst/>
              </a:prstGeom>
              <a:blipFill>
                <a:blip r:embed="rId30"/>
                <a:stretch>
                  <a:fillRect l="-5600" r="-4800" b="-6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8BFEAC3-A4E3-41D5-ACBD-328228F84D8D}"/>
                  </a:ext>
                </a:extLst>
              </p:cNvPr>
              <p:cNvSpPr txBox="1"/>
              <p:nvPr/>
            </p:nvSpPr>
            <p:spPr>
              <a:xfrm>
                <a:off x="3090478" y="6313087"/>
                <a:ext cx="6094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8BFEAC3-A4E3-41D5-ACBD-328228F84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78" y="6313087"/>
                <a:ext cx="6094476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6D44924-0429-47E6-80D4-0B5CC6074DC8}"/>
                  </a:ext>
                </a:extLst>
              </p:cNvPr>
              <p:cNvSpPr txBox="1"/>
              <p:nvPr/>
            </p:nvSpPr>
            <p:spPr>
              <a:xfrm>
                <a:off x="6920573" y="228914"/>
                <a:ext cx="2728824" cy="505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6D44924-0429-47E6-80D4-0B5CC6074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73" y="228914"/>
                <a:ext cx="2728824" cy="505651"/>
              </a:xfrm>
              <a:prstGeom prst="rect">
                <a:avLst/>
              </a:prstGeom>
              <a:blipFill>
                <a:blip r:embed="rId32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8CBE474C-E435-7116-17D6-8EE3A40AEA55}"/>
              </a:ext>
            </a:extLst>
          </p:cNvPr>
          <p:cNvGrpSpPr/>
          <p:nvPr/>
        </p:nvGrpSpPr>
        <p:grpSpPr>
          <a:xfrm>
            <a:off x="10729889" y="854611"/>
            <a:ext cx="1071000" cy="460440"/>
            <a:chOff x="10729889" y="854611"/>
            <a:chExt cx="1071000" cy="46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FBBB842-B16E-D57B-902B-6F08CD99E744}"/>
                    </a:ext>
                  </a:extLst>
                </p14:cNvPr>
                <p14:cNvContentPartPr/>
                <p14:nvPr/>
              </p14:nvContentPartPr>
              <p14:xfrm>
                <a:off x="10729889" y="934171"/>
                <a:ext cx="304560" cy="3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FBBB842-B16E-D57B-902B-6F08CD99E74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721249" y="925531"/>
                  <a:ext cx="3222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B73407C-0207-CDC3-0E0A-E4F88B4C7E74}"/>
                    </a:ext>
                  </a:extLst>
                </p14:cNvPr>
                <p14:cNvContentPartPr/>
                <p14:nvPr/>
              </p14:nvContentPartPr>
              <p14:xfrm>
                <a:off x="10945889" y="854611"/>
                <a:ext cx="19080" cy="460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B73407C-0207-CDC3-0E0A-E4F88B4C7E7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937249" y="845971"/>
                  <a:ext cx="3672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FC44C32-18EC-E0D3-23DF-79D23385E394}"/>
                    </a:ext>
                  </a:extLst>
                </p14:cNvPr>
                <p14:cNvContentPartPr/>
                <p14:nvPr/>
              </p14:nvContentPartPr>
              <p14:xfrm>
                <a:off x="11285729" y="891331"/>
                <a:ext cx="261720" cy="185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FC44C32-18EC-E0D3-23DF-79D23385E39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277089" y="882691"/>
                  <a:ext cx="2793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338A10F-6057-0999-E064-19551BF4036E}"/>
                    </a:ext>
                  </a:extLst>
                </p14:cNvPr>
                <p14:cNvContentPartPr/>
                <p14:nvPr/>
              </p14:nvContentPartPr>
              <p14:xfrm>
                <a:off x="11386169" y="965131"/>
                <a:ext cx="233280" cy="207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338A10F-6057-0999-E064-19551BF4036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377529" y="956491"/>
                  <a:ext cx="2509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61881A0-9D3A-5314-84E4-8B2E1F2B9D0B}"/>
                    </a:ext>
                  </a:extLst>
                </p14:cNvPr>
                <p14:cNvContentPartPr/>
                <p14:nvPr/>
              </p14:nvContentPartPr>
              <p14:xfrm>
                <a:off x="11453129" y="947491"/>
                <a:ext cx="347760" cy="326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61881A0-9D3A-5314-84E4-8B2E1F2B9D0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444129" y="938851"/>
                  <a:ext cx="365400" cy="34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68566FC-13A7-9520-8EDE-B93F8BE4083F}"/>
                  </a:ext>
                </a:extLst>
              </p14:cNvPr>
              <p14:cNvContentPartPr/>
              <p14:nvPr/>
            </p14:nvContentPartPr>
            <p14:xfrm>
              <a:off x="5252489" y="5585731"/>
              <a:ext cx="686880" cy="219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68566FC-13A7-9520-8EDE-B93F8BE4083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243849" y="5577091"/>
                <a:ext cx="70452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4921E75B-F399-F6E7-237E-2DB196D8AC2F}"/>
              </a:ext>
            </a:extLst>
          </p:cNvPr>
          <p:cNvGrpSpPr/>
          <p:nvPr/>
        </p:nvGrpSpPr>
        <p:grpSpPr>
          <a:xfrm>
            <a:off x="4513409" y="3358411"/>
            <a:ext cx="196920" cy="151200"/>
            <a:chOff x="4513409" y="3358411"/>
            <a:chExt cx="196920" cy="15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B501858-A318-BC9C-E7E1-8E87A697E840}"/>
                    </a:ext>
                  </a:extLst>
                </p14:cNvPr>
                <p14:cNvContentPartPr/>
                <p14:nvPr/>
              </p14:nvContentPartPr>
              <p14:xfrm>
                <a:off x="4513409" y="3358411"/>
                <a:ext cx="142200" cy="4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B501858-A318-BC9C-E7E1-8E87A697E84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504769" y="3349771"/>
                  <a:ext cx="1598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F5337FA-6A4E-5B0A-369E-0ED440C5AAC2}"/>
                    </a:ext>
                  </a:extLst>
                </p14:cNvPr>
                <p14:cNvContentPartPr/>
                <p14:nvPr/>
              </p14:nvContentPartPr>
              <p14:xfrm>
                <a:off x="4589729" y="3417091"/>
                <a:ext cx="120600" cy="92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F5337FA-6A4E-5B0A-369E-0ED440C5AAC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580729" y="3408451"/>
                  <a:ext cx="13824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358436B-E44B-C32E-B82B-BAFE3EA2F801}"/>
              </a:ext>
            </a:extLst>
          </p:cNvPr>
          <p:cNvGrpSpPr/>
          <p:nvPr/>
        </p:nvGrpSpPr>
        <p:grpSpPr>
          <a:xfrm>
            <a:off x="4404329" y="3543091"/>
            <a:ext cx="2292840" cy="671760"/>
            <a:chOff x="4404329" y="3543091"/>
            <a:chExt cx="2292840" cy="67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CE7CC2C-5368-8E8A-ECA4-B036EE9295E2}"/>
                    </a:ext>
                  </a:extLst>
                </p14:cNvPr>
                <p14:cNvContentPartPr/>
                <p14:nvPr/>
              </p14:nvContentPartPr>
              <p14:xfrm>
                <a:off x="4712489" y="3660091"/>
                <a:ext cx="53280" cy="92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CE7CC2C-5368-8E8A-ECA4-B036EE9295E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03849" y="3651451"/>
                  <a:ext cx="70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DD08336-7221-883E-D5A3-913A76A71D28}"/>
                    </a:ext>
                  </a:extLst>
                </p14:cNvPr>
                <p14:cNvContentPartPr/>
                <p14:nvPr/>
              </p14:nvContentPartPr>
              <p14:xfrm>
                <a:off x="4848209" y="3616891"/>
                <a:ext cx="76680" cy="143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DD08336-7221-883E-D5A3-913A76A71D2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39569" y="3608251"/>
                  <a:ext cx="943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B82C894-3D4D-6D40-F5A8-51D0008891B9}"/>
                    </a:ext>
                  </a:extLst>
                </p14:cNvPr>
                <p14:cNvContentPartPr/>
                <p14:nvPr/>
              </p14:nvContentPartPr>
              <p14:xfrm>
                <a:off x="4404329" y="3666931"/>
                <a:ext cx="259560" cy="6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B82C894-3D4D-6D40-F5A8-51D0008891B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395329" y="3657931"/>
                  <a:ext cx="2772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AD05252-A180-C468-D083-0B42A12553F2}"/>
                    </a:ext>
                  </a:extLst>
                </p14:cNvPr>
                <p14:cNvContentPartPr/>
                <p14:nvPr/>
              </p14:nvContentPartPr>
              <p14:xfrm>
                <a:off x="4543649" y="3589171"/>
                <a:ext cx="48600" cy="277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AD05252-A180-C468-D083-0B42A12553F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34649" y="3580171"/>
                  <a:ext cx="662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FA02349-7885-1043-AEE4-071D5DA7F6D9}"/>
                    </a:ext>
                  </a:extLst>
                </p14:cNvPr>
                <p14:cNvContentPartPr/>
                <p14:nvPr/>
              </p14:nvContentPartPr>
              <p14:xfrm>
                <a:off x="4971689" y="3629491"/>
                <a:ext cx="108360" cy="101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FA02349-7885-1043-AEE4-071D5DA7F6D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962689" y="3620491"/>
                  <a:ext cx="1260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3F7841C-228B-4896-0EB7-FBF5E87EBC81}"/>
                    </a:ext>
                  </a:extLst>
                </p14:cNvPr>
                <p14:cNvContentPartPr/>
                <p14:nvPr/>
              </p14:nvContentPartPr>
              <p14:xfrm>
                <a:off x="4901489" y="3636331"/>
                <a:ext cx="171000" cy="138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3F7841C-228B-4896-0EB7-FBF5E87EBC8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892489" y="3627331"/>
                  <a:ext cx="188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32E36DF-172B-53C1-9150-5B7DC624068A}"/>
                    </a:ext>
                  </a:extLst>
                </p14:cNvPr>
                <p14:cNvContentPartPr/>
                <p14:nvPr/>
              </p14:nvContentPartPr>
              <p14:xfrm>
                <a:off x="5182289" y="3653251"/>
                <a:ext cx="83160" cy="167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32E36DF-172B-53C1-9150-5B7DC624068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73649" y="3644251"/>
                  <a:ext cx="100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00FF4FD-1E04-336C-50AE-67946F1F34AF}"/>
                    </a:ext>
                  </a:extLst>
                </p14:cNvPr>
                <p14:cNvContentPartPr/>
                <p14:nvPr/>
              </p14:nvContentPartPr>
              <p14:xfrm>
                <a:off x="5159249" y="3720571"/>
                <a:ext cx="14760" cy="78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00FF4FD-1E04-336C-50AE-67946F1F34A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150249" y="3711931"/>
                  <a:ext cx="324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813465F-D247-A00D-97C7-5FCB999FCCD0}"/>
                    </a:ext>
                  </a:extLst>
                </p14:cNvPr>
                <p14:cNvContentPartPr/>
                <p14:nvPr/>
              </p14:nvContentPartPr>
              <p14:xfrm>
                <a:off x="5265809" y="3764491"/>
                <a:ext cx="22320" cy="68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813465F-D247-A00D-97C7-5FCB999FCCD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257169" y="3755851"/>
                  <a:ext cx="399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87FE689-2B3B-3BA1-8C11-DA78FD42EDD4}"/>
                    </a:ext>
                  </a:extLst>
                </p14:cNvPr>
                <p14:cNvContentPartPr/>
                <p14:nvPr/>
              </p14:nvContentPartPr>
              <p14:xfrm>
                <a:off x="5354009" y="3611491"/>
                <a:ext cx="103680" cy="73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87FE689-2B3B-3BA1-8C11-DA78FD42EDD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345369" y="3602851"/>
                  <a:ext cx="1213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92C5C61-A61E-2433-9CF4-C73BADFABE21}"/>
                    </a:ext>
                  </a:extLst>
                </p14:cNvPr>
                <p14:cNvContentPartPr/>
                <p14:nvPr/>
              </p14:nvContentPartPr>
              <p14:xfrm>
                <a:off x="5455889" y="3632371"/>
                <a:ext cx="25200" cy="331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92C5C61-A61E-2433-9CF4-C73BADFABE2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447249" y="3623371"/>
                  <a:ext cx="428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87B5C73-EABA-32BC-589D-8525ACD1AB24}"/>
                    </a:ext>
                  </a:extLst>
                </p14:cNvPr>
                <p14:cNvContentPartPr/>
                <p14:nvPr/>
              </p14:nvContentPartPr>
              <p14:xfrm>
                <a:off x="5575769" y="3813811"/>
                <a:ext cx="11160" cy="8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87B5C73-EABA-32BC-589D-8525ACD1AB2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566769" y="3805171"/>
                  <a:ext cx="288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7AEFD22-1612-59E5-F582-CBDDF7654CA2}"/>
                    </a:ext>
                  </a:extLst>
                </p14:cNvPr>
                <p14:cNvContentPartPr/>
                <p14:nvPr/>
              </p14:nvContentPartPr>
              <p14:xfrm>
                <a:off x="5541929" y="3857371"/>
                <a:ext cx="65160" cy="239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7AEFD22-1612-59E5-F582-CBDDF7654CA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533289" y="3848731"/>
                  <a:ext cx="828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E004879-F9B5-F30F-CB65-E858BD239565}"/>
                    </a:ext>
                  </a:extLst>
                </p14:cNvPr>
                <p14:cNvContentPartPr/>
                <p14:nvPr/>
              </p14:nvContentPartPr>
              <p14:xfrm>
                <a:off x="5752169" y="3939811"/>
                <a:ext cx="11160" cy="107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E004879-F9B5-F30F-CB65-E858BD23956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743169" y="3930811"/>
                  <a:ext cx="28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72251E7-E00C-280A-1A29-6026BCEC70BD}"/>
                    </a:ext>
                  </a:extLst>
                </p14:cNvPr>
                <p14:cNvContentPartPr/>
                <p14:nvPr/>
              </p14:nvContentPartPr>
              <p14:xfrm>
                <a:off x="5800049" y="3969691"/>
                <a:ext cx="65520" cy="113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72251E7-E00C-280A-1A29-6026BCEC70B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91049" y="3960691"/>
                  <a:ext cx="83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D7B562A-6782-475C-ACF4-419CE44644FB}"/>
                    </a:ext>
                  </a:extLst>
                </p14:cNvPr>
                <p14:cNvContentPartPr/>
                <p14:nvPr/>
              </p14:nvContentPartPr>
              <p14:xfrm>
                <a:off x="5895089" y="4006051"/>
                <a:ext cx="39960" cy="73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D7B562A-6782-475C-ACF4-419CE44644F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86449" y="3997051"/>
                  <a:ext cx="576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DA5EF4C-1F38-CE6D-9F5C-4615F25655A5}"/>
                    </a:ext>
                  </a:extLst>
                </p14:cNvPr>
                <p14:cNvContentPartPr/>
                <p14:nvPr/>
              </p14:nvContentPartPr>
              <p14:xfrm>
                <a:off x="5941889" y="4003531"/>
                <a:ext cx="242280" cy="3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DA5EF4C-1F38-CE6D-9F5C-4615F25655A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933249" y="3994531"/>
                  <a:ext cx="2599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4D096F3-58A0-D3EE-36B4-7C51B9093428}"/>
                    </a:ext>
                  </a:extLst>
                </p14:cNvPr>
                <p14:cNvContentPartPr/>
                <p14:nvPr/>
              </p14:nvContentPartPr>
              <p14:xfrm>
                <a:off x="6118649" y="3942331"/>
                <a:ext cx="68040" cy="272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4D096F3-58A0-D3EE-36B4-7C51B909342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110009" y="3933331"/>
                  <a:ext cx="856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08114C6-0D63-9105-936F-1349DA76E1EC}"/>
                    </a:ext>
                  </a:extLst>
                </p14:cNvPr>
                <p14:cNvContentPartPr/>
                <p14:nvPr/>
              </p14:nvContentPartPr>
              <p14:xfrm>
                <a:off x="6174089" y="3910291"/>
                <a:ext cx="222120" cy="11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08114C6-0D63-9105-936F-1349DA76E1E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165089" y="3901291"/>
                  <a:ext cx="239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C1964E1-A8C7-C9D0-A9F5-368FE4DDE6D4}"/>
                    </a:ext>
                  </a:extLst>
                </p14:cNvPr>
                <p14:cNvContentPartPr/>
                <p14:nvPr/>
              </p14:nvContentPartPr>
              <p14:xfrm>
                <a:off x="6358049" y="3860611"/>
                <a:ext cx="42480" cy="253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C1964E1-A8C7-C9D0-A9F5-368FE4DDE6D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349409" y="3851611"/>
                  <a:ext cx="601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A4AF7E9-BBFB-B2E8-074F-BE310AB2C398}"/>
                    </a:ext>
                  </a:extLst>
                </p14:cNvPr>
                <p14:cNvContentPartPr/>
                <p14:nvPr/>
              </p14:nvContentPartPr>
              <p14:xfrm>
                <a:off x="6472889" y="3860611"/>
                <a:ext cx="64440" cy="199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A4AF7E9-BBFB-B2E8-074F-BE310AB2C39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464249" y="3851611"/>
                  <a:ext cx="820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8D466DC-2745-6D6C-5F2B-9F6547B5046A}"/>
                    </a:ext>
                  </a:extLst>
                </p14:cNvPr>
                <p14:cNvContentPartPr/>
                <p14:nvPr/>
              </p14:nvContentPartPr>
              <p14:xfrm>
                <a:off x="6392249" y="3543091"/>
                <a:ext cx="304920" cy="306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8D466DC-2745-6D6C-5F2B-9F6547B5046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83249" y="3534451"/>
                  <a:ext cx="32256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A1D1C62-BCC7-EF01-CA77-478928412C46}"/>
              </a:ext>
            </a:extLst>
          </p:cNvPr>
          <p:cNvGrpSpPr/>
          <p:nvPr/>
        </p:nvGrpSpPr>
        <p:grpSpPr>
          <a:xfrm>
            <a:off x="6957809" y="2953051"/>
            <a:ext cx="318600" cy="440640"/>
            <a:chOff x="6957809" y="2953051"/>
            <a:chExt cx="318600" cy="44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2614BA7-3C60-B5D3-78C2-AEF1B92D1769}"/>
                    </a:ext>
                  </a:extLst>
                </p14:cNvPr>
                <p14:cNvContentPartPr/>
                <p14:nvPr/>
              </p14:nvContentPartPr>
              <p14:xfrm>
                <a:off x="6971129" y="3162931"/>
                <a:ext cx="305280" cy="230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2614BA7-3C60-B5D3-78C2-AEF1B92D176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962489" y="3153931"/>
                  <a:ext cx="3229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D1FC315-5296-225C-1E53-8F11425C287B}"/>
                    </a:ext>
                  </a:extLst>
                </p14:cNvPr>
                <p14:cNvContentPartPr/>
                <p14:nvPr/>
              </p14:nvContentPartPr>
              <p14:xfrm>
                <a:off x="7091369" y="2953051"/>
                <a:ext cx="131400" cy="112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D1FC315-5296-225C-1E53-8F11425C287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082369" y="2944411"/>
                  <a:ext cx="1490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D37DB86-E4D7-314E-BB27-9F3D693252AE}"/>
                    </a:ext>
                  </a:extLst>
                </p14:cNvPr>
                <p14:cNvContentPartPr/>
                <p14:nvPr/>
              </p14:nvContentPartPr>
              <p14:xfrm>
                <a:off x="6957809" y="3141691"/>
                <a:ext cx="110160" cy="91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D37DB86-E4D7-314E-BB27-9F3D693252A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48809" y="3133051"/>
                  <a:ext cx="12780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B978D73-8C39-8D2C-AE14-B433CD1CC218}"/>
                  </a:ext>
                </a:extLst>
              </p:cNvPr>
              <p:cNvSpPr txBox="1"/>
              <p:nvPr/>
            </p:nvSpPr>
            <p:spPr>
              <a:xfrm>
                <a:off x="9590969" y="5369572"/>
                <a:ext cx="757708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B978D73-8C39-8D2C-AE14-B433CD1CC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969" y="5369572"/>
                <a:ext cx="757708" cy="303096"/>
              </a:xfrm>
              <a:prstGeom prst="rect">
                <a:avLst/>
              </a:prstGeom>
              <a:blipFill>
                <a:blip r:embed="rId99"/>
                <a:stretch>
                  <a:fillRect l="-8197" r="-163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951D8125-8795-2054-E07F-507610F05D1A}"/>
              </a:ext>
            </a:extLst>
          </p:cNvPr>
          <p:cNvGrpSpPr/>
          <p:nvPr/>
        </p:nvGrpSpPr>
        <p:grpSpPr>
          <a:xfrm>
            <a:off x="10642129" y="3065527"/>
            <a:ext cx="453600" cy="935280"/>
            <a:chOff x="10642129" y="3065527"/>
            <a:chExt cx="453600" cy="93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D48E648-9211-0654-37B9-12FE7D16A8F9}"/>
                    </a:ext>
                  </a:extLst>
                </p14:cNvPr>
                <p14:cNvContentPartPr/>
                <p14:nvPr/>
              </p14:nvContentPartPr>
              <p14:xfrm>
                <a:off x="10642129" y="3335887"/>
                <a:ext cx="75960" cy="336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D48E648-9211-0654-37B9-12FE7D16A8F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633489" y="3326887"/>
                  <a:ext cx="936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D8366BA-8B4D-A5EA-9445-2327226CEF16}"/>
                    </a:ext>
                  </a:extLst>
                </p14:cNvPr>
                <p14:cNvContentPartPr/>
                <p14:nvPr/>
              </p14:nvContentPartPr>
              <p14:xfrm>
                <a:off x="10653289" y="3065527"/>
                <a:ext cx="169560" cy="935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D8366BA-8B4D-A5EA-9445-2327226CEF1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644289" y="3056887"/>
                  <a:ext cx="187200" cy="9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C54EDA7-BDA5-F82C-9DF1-89D93DF60C53}"/>
                    </a:ext>
                  </a:extLst>
                </p14:cNvPr>
                <p14:cNvContentPartPr/>
                <p14:nvPr/>
              </p14:nvContentPartPr>
              <p14:xfrm>
                <a:off x="10790809" y="3380887"/>
                <a:ext cx="304920" cy="432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C54EDA7-BDA5-F82C-9DF1-89D93DF60C5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82169" y="3372247"/>
                  <a:ext cx="322560" cy="44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A1A6888-E565-F045-59AA-7814C8F5B01C}"/>
                  </a:ext>
                </a:extLst>
              </p14:cNvPr>
              <p14:cNvContentPartPr/>
              <p14:nvPr/>
            </p14:nvContentPartPr>
            <p14:xfrm>
              <a:off x="10984849" y="4434607"/>
              <a:ext cx="9720" cy="630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A1A6888-E565-F045-59AA-7814C8F5B01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976209" y="4425967"/>
                <a:ext cx="273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A66EEBC-9896-4839-C758-A03A50B26E53}"/>
                  </a:ext>
                </a:extLst>
              </p14:cNvPr>
              <p14:cNvContentPartPr/>
              <p14:nvPr/>
            </p14:nvContentPartPr>
            <p14:xfrm>
              <a:off x="10648249" y="4217527"/>
              <a:ext cx="564480" cy="1854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A66EEBC-9896-4839-C758-A03A50B26E5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639609" y="4208887"/>
                <a:ext cx="582120" cy="20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3C4CAAE1-D0BE-6A07-11E1-B6D7EDB8F618}"/>
              </a:ext>
            </a:extLst>
          </p:cNvPr>
          <p:cNvGrpSpPr/>
          <p:nvPr/>
        </p:nvGrpSpPr>
        <p:grpSpPr>
          <a:xfrm>
            <a:off x="10616209" y="4014487"/>
            <a:ext cx="907920" cy="818280"/>
            <a:chOff x="10616209" y="4014487"/>
            <a:chExt cx="907920" cy="81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3E24C63-B65C-75A0-41CD-A6A9A9A1F4C8}"/>
                    </a:ext>
                  </a:extLst>
                </p14:cNvPr>
                <p14:cNvContentPartPr/>
                <p14:nvPr/>
              </p14:nvContentPartPr>
              <p14:xfrm>
                <a:off x="10946329" y="4069567"/>
                <a:ext cx="28080" cy="3855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3E24C63-B65C-75A0-41CD-A6A9A9A1F4C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937329" y="4060567"/>
                  <a:ext cx="457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B568832-AFBD-51F1-26D2-842E1916FEBD}"/>
                    </a:ext>
                  </a:extLst>
                </p14:cNvPr>
                <p14:cNvContentPartPr/>
                <p14:nvPr/>
              </p14:nvContentPartPr>
              <p14:xfrm>
                <a:off x="10981969" y="4135087"/>
                <a:ext cx="413640" cy="436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B568832-AFBD-51F1-26D2-842E1916FEB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973329" y="4126447"/>
                  <a:ext cx="4312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DAFF2AE-F875-3530-BD85-7EB8F1C98106}"/>
                    </a:ext>
                  </a:extLst>
                </p14:cNvPr>
                <p14:cNvContentPartPr/>
                <p14:nvPr/>
              </p14:nvContentPartPr>
              <p14:xfrm>
                <a:off x="10616209" y="4014487"/>
                <a:ext cx="241920" cy="5662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DAFF2AE-F875-3530-BD85-7EB8F1C9810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607209" y="4005847"/>
                  <a:ext cx="25956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1D42DC2-AFB2-2BF2-1F7C-4A6C38B572C3}"/>
                    </a:ext>
                  </a:extLst>
                </p14:cNvPr>
                <p14:cNvContentPartPr/>
                <p14:nvPr/>
              </p14:nvContentPartPr>
              <p14:xfrm>
                <a:off x="11370409" y="4052647"/>
                <a:ext cx="153720" cy="780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1D42DC2-AFB2-2BF2-1F7C-4A6C38B572C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361409" y="4043647"/>
                  <a:ext cx="171360" cy="79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09726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348D-44C6-40D3-A100-A9713EB4F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72" y="109093"/>
            <a:ext cx="9933432" cy="494411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 for 1D OPT (version 1)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976B1B-BCD8-4785-BC40-BD85F6CE8FEC}"/>
                  </a:ext>
                </a:extLst>
              </p:cNvPr>
              <p:cNvSpPr txBox="1"/>
              <p:nvPr/>
            </p:nvSpPr>
            <p:spPr>
              <a:xfrm>
                <a:off x="5623187" y="951162"/>
                <a:ext cx="6225230" cy="1938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Notation: </a:t>
                </a:r>
              </a:p>
              <a:p>
                <a:r>
                  <a:rPr lang="en-US" dirty="0"/>
                  <a:t>Cost: optimal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optimal transportation plan,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denotes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denotes we 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: the index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which is closest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𝑙𝑎𝑠𝑡</m:t>
                        </m:r>
                      </m:sub>
                    </m:sSub>
                  </m:oMath>
                </a14:m>
                <a:r>
                  <a:rPr lang="en-US" dirty="0"/>
                  <a:t>: the index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last assigned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976B1B-BCD8-4785-BC40-BD85F6CE8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87" y="951162"/>
                <a:ext cx="6225230" cy="1938608"/>
              </a:xfrm>
              <a:prstGeom prst="rect">
                <a:avLst/>
              </a:prstGeom>
              <a:blipFill>
                <a:blip r:embed="rId2"/>
                <a:stretch>
                  <a:fillRect l="-783" t="-1572" b="-4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7129B4-2EB4-4852-B3C2-1EE827E4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28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D6F043-4531-4C53-B524-B9118DAD3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879" y="677147"/>
            <a:ext cx="4096322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52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6C92-5D03-4EAA-A558-A7E2F3AD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51" y="69779"/>
            <a:ext cx="9933006" cy="714229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717FA4-345E-47B8-8BD7-2A6650EAF2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7651" y="1051559"/>
                <a:ext cx="10917757" cy="47548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Accuracy: </a:t>
                </a:r>
                <a:br>
                  <a:rPr lang="en-US" dirty="0"/>
                </a:br>
                <a:r>
                  <a:rPr lang="en-US" dirty="0"/>
                  <a:t>Theorem: After iteration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OPT-1D-V1 solve the problem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  </a:t>
                </a:r>
              </a:p>
              <a:p>
                <a:pPr lvl="1"/>
                <a:r>
                  <a:rPr lang="en-US" dirty="0"/>
                  <a:t>Proof it by induction. </a:t>
                </a:r>
              </a:p>
              <a:p>
                <a:r>
                  <a:rPr lang="en-US" dirty="0"/>
                  <a:t>Time complexity. </a:t>
                </a:r>
                <a:br>
                  <a:rPr lang="en-US" dirty="0"/>
                </a:br>
                <a:r>
                  <a:rPr lang="en-US" dirty="0"/>
                  <a:t>Best case: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   (No conflict)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Worst case: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  </a:t>
                </a:r>
                <a:br>
                  <a:rPr lang="en-US" dirty="0"/>
                </a:br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717FA4-345E-47B8-8BD7-2A6650EAF2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651" y="1051559"/>
                <a:ext cx="10917757" cy="4754882"/>
              </a:xfrm>
              <a:blipFill>
                <a:blip r:embed="rId2"/>
                <a:stretch>
                  <a:fillRect l="-1005" t="-2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164EEC-16D0-4B85-A18A-5FF862B2902C}"/>
              </a:ext>
            </a:extLst>
          </p:cNvPr>
          <p:cNvCxnSpPr/>
          <p:nvPr/>
        </p:nvCxnSpPr>
        <p:spPr>
          <a:xfrm>
            <a:off x="6263260" y="2946807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CC1A25-8C3E-4709-958A-EA9E884CE404}"/>
              </a:ext>
            </a:extLst>
          </p:cNvPr>
          <p:cNvCxnSpPr/>
          <p:nvPr/>
        </p:nvCxnSpPr>
        <p:spPr>
          <a:xfrm>
            <a:off x="6345308" y="3861308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8C6E3C-BD04-49D8-B64F-E5F59A8D0C5F}"/>
                  </a:ext>
                </a:extLst>
              </p:cNvPr>
              <p:cNvSpPr txBox="1"/>
              <p:nvPr/>
            </p:nvSpPr>
            <p:spPr>
              <a:xfrm>
                <a:off x="6203958" y="2679050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8C6E3C-BD04-49D8-B64F-E5F59A8D0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958" y="2679050"/>
                <a:ext cx="207621" cy="276999"/>
              </a:xfrm>
              <a:prstGeom prst="rect">
                <a:avLst/>
              </a:prstGeom>
              <a:blipFill>
                <a:blip r:embed="rId3"/>
                <a:stretch>
                  <a:fillRect l="-29412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7F9659-FD14-4C27-8F7F-DCEBB7666BED}"/>
                  </a:ext>
                </a:extLst>
              </p:cNvPr>
              <p:cNvSpPr txBox="1"/>
              <p:nvPr/>
            </p:nvSpPr>
            <p:spPr>
              <a:xfrm>
                <a:off x="6203958" y="3634400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7F9659-FD14-4C27-8F7F-DCEBB7666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958" y="3634400"/>
                <a:ext cx="198003" cy="276999"/>
              </a:xfrm>
              <a:prstGeom prst="rect">
                <a:avLst/>
              </a:prstGeom>
              <a:blipFill>
                <a:blip r:embed="rId4"/>
                <a:stretch>
                  <a:fillRect l="-3125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256DA8F2-2809-4D96-B211-4759E40E68AD}"/>
              </a:ext>
            </a:extLst>
          </p:cNvPr>
          <p:cNvSpPr/>
          <p:nvPr/>
        </p:nvSpPr>
        <p:spPr>
          <a:xfrm>
            <a:off x="6950786" y="289184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66E49-5438-41C9-9E5D-FC0CDC3CA4B2}"/>
              </a:ext>
            </a:extLst>
          </p:cNvPr>
          <p:cNvSpPr/>
          <p:nvPr/>
        </p:nvSpPr>
        <p:spPr>
          <a:xfrm>
            <a:off x="7876443" y="291033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7159EB-FA4F-4ECD-927C-5A7E11ED2EA1}"/>
              </a:ext>
            </a:extLst>
          </p:cNvPr>
          <p:cNvSpPr/>
          <p:nvPr/>
        </p:nvSpPr>
        <p:spPr>
          <a:xfrm>
            <a:off x="10225793" y="291470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0E0408-E777-493B-B284-E91EAF037323}"/>
              </a:ext>
            </a:extLst>
          </p:cNvPr>
          <p:cNvSpPr/>
          <p:nvPr/>
        </p:nvSpPr>
        <p:spPr>
          <a:xfrm>
            <a:off x="6963537" y="381548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60FDCE-71CD-4971-9EA7-29154355AB2A}"/>
              </a:ext>
            </a:extLst>
          </p:cNvPr>
          <p:cNvSpPr/>
          <p:nvPr/>
        </p:nvSpPr>
        <p:spPr>
          <a:xfrm>
            <a:off x="8015982" y="3824729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D91C5B-1B52-4CD9-8334-DAE036479EEC}"/>
              </a:ext>
            </a:extLst>
          </p:cNvPr>
          <p:cNvSpPr/>
          <p:nvPr/>
        </p:nvSpPr>
        <p:spPr>
          <a:xfrm>
            <a:off x="8724861" y="38337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F40965-E27C-4479-BDF4-6E4503010860}"/>
              </a:ext>
            </a:extLst>
          </p:cNvPr>
          <p:cNvSpPr/>
          <p:nvPr/>
        </p:nvSpPr>
        <p:spPr>
          <a:xfrm>
            <a:off x="10218333" y="381548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BF9C17-91DC-4502-8C30-1DB334965FE3}"/>
              </a:ext>
            </a:extLst>
          </p:cNvPr>
          <p:cNvCxnSpPr>
            <a:cxnSpLocks/>
            <a:stCxn id="8" idx="4"/>
          </p:cNvCxnSpPr>
          <p:nvPr/>
        </p:nvCxnSpPr>
        <p:spPr>
          <a:xfrm flipH="1">
            <a:off x="6970758" y="2937566"/>
            <a:ext cx="7460" cy="910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934C65-5C13-4327-8FFB-A13D0ECC08ED}"/>
              </a:ext>
            </a:extLst>
          </p:cNvPr>
          <p:cNvCxnSpPr>
            <a:cxnSpLocks/>
          </p:cNvCxnSpPr>
          <p:nvPr/>
        </p:nvCxnSpPr>
        <p:spPr>
          <a:xfrm>
            <a:off x="7897779" y="2960426"/>
            <a:ext cx="138234" cy="887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FBA92A-D3F0-4D35-96E7-9499A9A99FB9}"/>
              </a:ext>
            </a:extLst>
          </p:cNvPr>
          <p:cNvCxnSpPr>
            <a:cxnSpLocks/>
          </p:cNvCxnSpPr>
          <p:nvPr/>
        </p:nvCxnSpPr>
        <p:spPr>
          <a:xfrm>
            <a:off x="10233194" y="2874964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75689FF9-1E9D-4D61-8C82-F6D18EDC3BC3}"/>
              </a:ext>
            </a:extLst>
          </p:cNvPr>
          <p:cNvSpPr/>
          <p:nvPr/>
        </p:nvSpPr>
        <p:spPr>
          <a:xfrm>
            <a:off x="9523437" y="3804059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497C3B-302F-42AC-B025-FC1B7B0F1A7B}"/>
              </a:ext>
            </a:extLst>
          </p:cNvPr>
          <p:cNvCxnSpPr/>
          <p:nvPr/>
        </p:nvCxnSpPr>
        <p:spPr>
          <a:xfrm>
            <a:off x="6351557" y="4696063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9F01D81-5E73-41B4-98E5-447030A7289B}"/>
              </a:ext>
            </a:extLst>
          </p:cNvPr>
          <p:cNvCxnSpPr/>
          <p:nvPr/>
        </p:nvCxnSpPr>
        <p:spPr>
          <a:xfrm>
            <a:off x="6433605" y="5610564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C379A56-DA61-4382-A440-71C97DE57691}"/>
                  </a:ext>
                </a:extLst>
              </p:cNvPr>
              <p:cNvSpPr txBox="1"/>
              <p:nvPr/>
            </p:nvSpPr>
            <p:spPr>
              <a:xfrm>
                <a:off x="6329794" y="4364104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C379A56-DA61-4382-A440-71C97DE57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794" y="4364104"/>
                <a:ext cx="207621" cy="276999"/>
              </a:xfrm>
              <a:prstGeom prst="rect">
                <a:avLst/>
              </a:prstGeom>
              <a:blipFill>
                <a:blip r:embed="rId5"/>
                <a:stretch>
                  <a:fillRect l="-26471" r="-264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B0B0C2E-BD37-4503-AC2B-50862327581F}"/>
                  </a:ext>
                </a:extLst>
              </p:cNvPr>
              <p:cNvSpPr txBox="1"/>
              <p:nvPr/>
            </p:nvSpPr>
            <p:spPr>
              <a:xfrm>
                <a:off x="6263260" y="5383656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B0B0C2E-BD37-4503-AC2B-508623275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260" y="5383656"/>
                <a:ext cx="198003" cy="276999"/>
              </a:xfrm>
              <a:prstGeom prst="rect">
                <a:avLst/>
              </a:prstGeom>
              <a:blipFill>
                <a:blip r:embed="rId6"/>
                <a:stretch>
                  <a:fillRect l="-27273" r="-2424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BDB2A4DB-A7A6-4DDE-91B2-9F0EFA826E22}"/>
              </a:ext>
            </a:extLst>
          </p:cNvPr>
          <p:cNvSpPr/>
          <p:nvPr/>
        </p:nvSpPr>
        <p:spPr>
          <a:xfrm>
            <a:off x="7039083" y="464110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22B216C-1EEE-4BCC-8E08-149E926E50C7}"/>
              </a:ext>
            </a:extLst>
          </p:cNvPr>
          <p:cNvSpPr/>
          <p:nvPr/>
        </p:nvSpPr>
        <p:spPr>
          <a:xfrm>
            <a:off x="7493113" y="465958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E45B2B8-33DE-4F01-A2D1-8628A96F2DEE}"/>
              </a:ext>
            </a:extLst>
          </p:cNvPr>
          <p:cNvSpPr/>
          <p:nvPr/>
        </p:nvSpPr>
        <p:spPr>
          <a:xfrm>
            <a:off x="7891203" y="468244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CA9BEA-28E1-40FA-B9AF-38C78686342F}"/>
              </a:ext>
            </a:extLst>
          </p:cNvPr>
          <p:cNvSpPr/>
          <p:nvPr/>
        </p:nvSpPr>
        <p:spPr>
          <a:xfrm>
            <a:off x="9246667" y="559257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9CDC467-AC6F-45CA-8DC1-3A765A7E3C00}"/>
              </a:ext>
            </a:extLst>
          </p:cNvPr>
          <p:cNvSpPr/>
          <p:nvPr/>
        </p:nvSpPr>
        <p:spPr>
          <a:xfrm>
            <a:off x="8813158" y="558303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2548928-2308-49BA-9A35-1D925DAAAC9E}"/>
              </a:ext>
            </a:extLst>
          </p:cNvPr>
          <p:cNvSpPr/>
          <p:nvPr/>
        </p:nvSpPr>
        <p:spPr>
          <a:xfrm>
            <a:off x="10306630" y="556474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821EE7F-5939-4FCE-9127-8C21D50CB722}"/>
              </a:ext>
            </a:extLst>
          </p:cNvPr>
          <p:cNvCxnSpPr>
            <a:cxnSpLocks/>
            <a:stCxn id="37" idx="4"/>
            <a:endCxn id="42" idx="3"/>
          </p:cNvCxnSpPr>
          <p:nvPr/>
        </p:nvCxnSpPr>
        <p:spPr>
          <a:xfrm>
            <a:off x="7066515" y="4686822"/>
            <a:ext cx="1754678" cy="935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1316AA5-673D-4878-8590-D7CAD66E7779}"/>
              </a:ext>
            </a:extLst>
          </p:cNvPr>
          <p:cNvCxnSpPr>
            <a:cxnSpLocks/>
            <a:stCxn id="38" idx="5"/>
            <a:endCxn id="42" idx="3"/>
          </p:cNvCxnSpPr>
          <p:nvPr/>
        </p:nvCxnSpPr>
        <p:spPr>
          <a:xfrm>
            <a:off x="7539942" y="4698610"/>
            <a:ext cx="1281251" cy="92344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55B6FC-0CDA-4405-84FB-8A8F8D21334F}"/>
              </a:ext>
            </a:extLst>
          </p:cNvPr>
          <p:cNvCxnSpPr>
            <a:cxnSpLocks/>
            <a:stCxn id="39" idx="0"/>
            <a:endCxn id="42" idx="3"/>
          </p:cNvCxnSpPr>
          <p:nvPr/>
        </p:nvCxnSpPr>
        <p:spPr>
          <a:xfrm>
            <a:off x="7918635" y="4682445"/>
            <a:ext cx="902558" cy="93961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ECEE3EDE-9CB4-49AC-8E7D-56C0FDB8B96C}"/>
              </a:ext>
            </a:extLst>
          </p:cNvPr>
          <p:cNvSpPr/>
          <p:nvPr/>
        </p:nvSpPr>
        <p:spPr>
          <a:xfrm>
            <a:off x="9663215" y="559217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1815385-102A-4B86-A37D-11A855503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71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8B705-19C3-4A28-95C3-4BD0ACE19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8731"/>
          </a:xfrm>
        </p:spPr>
        <p:txBody>
          <a:bodyPr/>
          <a:lstStyle/>
          <a:p>
            <a:r>
              <a:rPr lang="en-US" dirty="0"/>
              <a:t>Applications of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082A2-7025-4810-ADAF-5375F4DFE5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3584"/>
                <a:ext cx="10515600" cy="493337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</a:t>
                </a:r>
                <a:r>
                  <a:rPr lang="en-US" b="1" dirty="0"/>
                  <a:t>computer vision</a:t>
                </a:r>
                <a:r>
                  <a:rPr lang="en-US" dirty="0"/>
                  <a:t>, OT defines a similarity measure between the images using the Wasserstein distance (Earth Mover’s distance).</a:t>
                </a:r>
              </a:p>
              <a:p>
                <a:r>
                  <a:rPr lang="en-US" dirty="0"/>
                  <a:t>In </a:t>
                </a:r>
                <a:r>
                  <a:rPr lang="en-US" b="1" dirty="0"/>
                  <a:t>unsupervised learning </a:t>
                </a:r>
                <a:r>
                  <a:rPr lang="en-US" dirty="0"/>
                  <a:t>tasks (e.g. GAN, variational auto-Encoder), OT defines a distance between two distributions. </a:t>
                </a:r>
              </a:p>
              <a:p>
                <a:pPr lvl="1"/>
                <a:r>
                  <a:rPr lang="en-US" dirty="0"/>
                  <a:t>Wasserstein GAN: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Wasserstein variational auto-encoder: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br>
                  <a:rPr lang="en-US" dirty="0"/>
                </a:br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dirty="0"/>
                  <a:t> is defined by prior-knowledge. </a:t>
                </a:r>
              </a:p>
              <a:p>
                <a:r>
                  <a:rPr lang="en-US" dirty="0"/>
                  <a:t>In </a:t>
                </a:r>
                <a:r>
                  <a:rPr lang="en-US" b="1" dirty="0"/>
                  <a:t>Graph interference</a:t>
                </a:r>
                <a:r>
                  <a:rPr lang="en-US" dirty="0"/>
                  <a:t>, the optimal OT mappings can be used to embed graphs in a vector space.  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082A2-7025-4810-ADAF-5375F4DFE5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3584"/>
                <a:ext cx="10515600" cy="4933379"/>
              </a:xfrm>
              <a:blipFill>
                <a:blip r:embed="rId2"/>
                <a:stretch>
                  <a:fillRect l="-1043" t="-1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130F2-F173-4074-9F10-6C59D80D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22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41BB-9B6B-4FBA-A242-AB854D5BC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93352" cy="540131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1: OPT and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DE2AE-1297-434A-B848-8E919180E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2666"/>
                <a:ext cx="10427208" cy="671062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Set-up: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𝑈𝑛𝑖𝑓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=25,</m:t>
                    </m:r>
                  </m:oMath>
                </a14:m>
                <a:br>
                  <a:rPr lang="en-US" sz="2000" b="0" i="1" dirty="0">
                    <a:ea typeface="Cambria Math" panose="02040503050406030204" pitchFamily="18" charset="0"/>
                  </a:rPr>
                </a:br>
                <a:r>
                  <a:rPr lang="en-US" sz="2000" b="0" i="1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𝑈𝑛𝑖𝑓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5,20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=25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DE2AE-1297-434A-B848-8E919180E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2666"/>
                <a:ext cx="10427208" cy="671062"/>
              </a:xfrm>
              <a:blipFill>
                <a:blip r:embed="rId2"/>
                <a:stretch>
                  <a:fillRect l="-526" t="-9009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34C23-A4D5-4EE1-B855-D651EB47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Venn diagram&#10;&#10;Description automatically generated with low confidence">
            <a:extLst>
              <a:ext uri="{FF2B5EF4-FFF2-40B4-BE49-F238E27FC236}">
                <a16:creationId xmlns:a16="http://schemas.microsoft.com/office/drawing/2014/main" id="{F82848E4-FA0C-40DB-BEEE-EA4AB049D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6" y="1673728"/>
            <a:ext cx="7182921" cy="51332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9CDDB1-65C5-46E1-BBF6-42899B11913B}"/>
                  </a:ext>
                </a:extLst>
              </p:cNvPr>
              <p:cNvSpPr txBox="1"/>
              <p:nvPr/>
            </p:nvSpPr>
            <p:spPr>
              <a:xfrm>
                <a:off x="8455152" y="3594045"/>
                <a:ext cx="39298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Tips: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since for OPT we have one more choice.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9CDDB1-65C5-46E1-BBF6-42899B119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152" y="3594045"/>
                <a:ext cx="3929858" cy="646331"/>
              </a:xfrm>
              <a:prstGeom prst="rect">
                <a:avLst/>
              </a:prstGeom>
              <a:blipFill>
                <a:blip r:embed="rId4"/>
                <a:stretch>
                  <a:fillRect l="-1240" t="-5660" r="-46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498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41BB-9B6B-4FBA-A242-AB854D5BC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93352" cy="540131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2: OPT and POT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DE2AE-1297-434A-B848-8E919180E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2665"/>
                <a:ext cx="10427208" cy="1109599"/>
              </a:xfrm>
            </p:spPr>
            <p:txBody>
              <a:bodyPr/>
              <a:lstStyle/>
              <a:p>
                <a:r>
                  <a:rPr lang="en-US" sz="2400" dirty="0"/>
                  <a:t>Set-up: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br>
                  <a:rPr lang="en-US" sz="2400" b="0" i="1" dirty="0">
                    <a:latin typeface="Cambria Math" panose="02040503050406030204" pitchFamily="18" charset="0"/>
                  </a:rPr>
                </a:br>
                <a:r>
                  <a:rPr lang="en-US" sz="2400" b="0" i="1" dirty="0">
                    <a:latin typeface="Cambria Math" panose="02040503050406030204" pitchFamily="18" charset="0"/>
                  </a:rPr>
                  <a:t>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5,20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=25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DE2AE-1297-434A-B848-8E919180E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2665"/>
                <a:ext cx="10427208" cy="1109599"/>
              </a:xfrm>
              <a:blipFill>
                <a:blip r:embed="rId2"/>
                <a:stretch>
                  <a:fillRect l="-819" t="-7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284E5-0D32-4230-9530-514A6091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31</a:t>
            </a:fld>
            <a:endParaRPr lang="en-US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9ADF2DC0-ABAA-4045-9A3E-CE10309A4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039" y="1770969"/>
            <a:ext cx="6716265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07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0831-64FD-4BD4-AFA5-1B116A24E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3283"/>
          </a:xfrm>
        </p:spPr>
        <p:txBody>
          <a:bodyPr>
            <a:normAutofit/>
          </a:bodyPr>
          <a:lstStyle/>
          <a:p>
            <a:r>
              <a:rPr lang="en-US" sz="3600" dirty="0"/>
              <a:t>Algorithm for 1D OTP (Version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151A70-51A3-4DDF-A76E-FAF9945ED3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6152"/>
                <a:ext cx="10418064" cy="49608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Motivation: How to improve the computational performance of OPT-v1? </a:t>
                </a:r>
              </a:p>
              <a:p>
                <a:pPr marL="0" indent="0">
                  <a:buNone/>
                </a:pPr>
                <a:r>
                  <a:rPr lang="en-US" dirty="0"/>
                  <a:t>The key point is, in iteration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for the subproblem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, we need an efficient way to solve it:</a:t>
                </a:r>
                <a:br>
                  <a:rPr lang="en-US" dirty="0"/>
                </a:br>
                <a:r>
                  <a:rPr lang="en-US" dirty="0"/>
                  <a:t>either reduce the problem-size or solve it based on the solution in previous iteration.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151A70-51A3-4DDF-A76E-FAF9945ED3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6152"/>
                <a:ext cx="10418064" cy="4960811"/>
              </a:xfrm>
              <a:blipFill>
                <a:blip r:embed="rId2"/>
                <a:stretch>
                  <a:fillRect l="-1229" t="-2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5C821-1C6C-4660-9679-0EE038ADF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60069BD-1355-E9C0-509D-0A256F9B946F}"/>
                  </a:ext>
                </a:extLst>
              </p14:cNvPr>
              <p14:cNvContentPartPr/>
              <p14:nvPr/>
            </p14:nvContentPartPr>
            <p14:xfrm>
              <a:off x="4757209" y="496927"/>
              <a:ext cx="504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60069BD-1355-E9C0-509D-0A256F9B94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8569" y="487927"/>
                <a:ext cx="226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86814B8-1E84-7070-8733-BFD9EF6DA23D}"/>
                  </a:ext>
                </a:extLst>
              </p14:cNvPr>
              <p14:cNvContentPartPr/>
              <p14:nvPr/>
            </p14:nvContentPartPr>
            <p14:xfrm>
              <a:off x="4464889" y="538687"/>
              <a:ext cx="29880" cy="505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86814B8-1E84-7070-8733-BFD9EF6DA2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5889" y="529687"/>
                <a:ext cx="47520" cy="52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7554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D533-9031-4684-9A16-D7C743CD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118300"/>
            <a:ext cx="10390632" cy="915035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Reduce the problem size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256630-6716-4C7E-8209-15ED5A062E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92" y="1022414"/>
                <a:ext cx="10655808" cy="227685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Theorem 1: For problem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200" dirty="0"/>
                  <a:t>, 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200" dirty="0"/>
                  <a:t> be one optimal plan and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2200" dirty="0"/>
                  <a:t>, then for problem</a:t>
                </a:r>
                <a:br>
                  <a:rPr lang="en-US" sz="2200" dirty="0"/>
                </a:b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200" dirty="0"/>
                  <a:t>, there exists an optimal plan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200" dirty="0"/>
                  <a:t> such that </a:t>
                </a:r>
                <a:br>
                  <a:rPr lang="en-US" sz="22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1:</m:t>
                        </m:r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/>
                  <a:t>.    </a:t>
                </a:r>
              </a:p>
              <a:p>
                <a:pPr marL="0" indent="0">
                  <a:buNone/>
                </a:pPr>
                <a:r>
                  <a:rPr lang="en-US" sz="2000" dirty="0"/>
                  <a:t>Proof: 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256630-6716-4C7E-8209-15ED5A062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92" y="1022414"/>
                <a:ext cx="10655808" cy="2276855"/>
              </a:xfrm>
              <a:blipFill>
                <a:blip r:embed="rId2"/>
                <a:stretch>
                  <a:fillRect l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9EA52B-FCE7-4A23-B70C-839FECABB789}"/>
              </a:ext>
            </a:extLst>
          </p:cNvPr>
          <p:cNvCxnSpPr/>
          <p:nvPr/>
        </p:nvCxnSpPr>
        <p:spPr>
          <a:xfrm>
            <a:off x="1200270" y="4091497"/>
            <a:ext cx="8321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F06EF2-BE3F-4A0E-BFEF-ABB69F418626}"/>
              </a:ext>
            </a:extLst>
          </p:cNvPr>
          <p:cNvCxnSpPr/>
          <p:nvPr/>
        </p:nvCxnSpPr>
        <p:spPr>
          <a:xfrm>
            <a:off x="1161288" y="6036721"/>
            <a:ext cx="8321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3E76C43-A237-45C7-ACDF-91C40D5F4B80}"/>
              </a:ext>
            </a:extLst>
          </p:cNvPr>
          <p:cNvSpPr/>
          <p:nvPr/>
        </p:nvSpPr>
        <p:spPr>
          <a:xfrm>
            <a:off x="1636776" y="406161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57E0E-EC06-4987-ACE4-1B390388F162}"/>
              </a:ext>
            </a:extLst>
          </p:cNvPr>
          <p:cNvSpPr/>
          <p:nvPr/>
        </p:nvSpPr>
        <p:spPr>
          <a:xfrm>
            <a:off x="4621054" y="406161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359103-ED49-4806-82A8-A35FD85D210F}"/>
              </a:ext>
            </a:extLst>
          </p:cNvPr>
          <p:cNvSpPr/>
          <p:nvPr/>
        </p:nvSpPr>
        <p:spPr>
          <a:xfrm>
            <a:off x="3962400" y="406161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374350-E63F-4084-8248-CF3C4ECAF2EE}"/>
              </a:ext>
            </a:extLst>
          </p:cNvPr>
          <p:cNvSpPr/>
          <p:nvPr/>
        </p:nvSpPr>
        <p:spPr>
          <a:xfrm>
            <a:off x="1970532" y="600957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C6A95D-313A-4BEB-B906-892E140F05F8}"/>
              </a:ext>
            </a:extLst>
          </p:cNvPr>
          <p:cNvSpPr/>
          <p:nvPr/>
        </p:nvSpPr>
        <p:spPr>
          <a:xfrm>
            <a:off x="3208020" y="605529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5DD112-86DC-436A-8D06-96A4752571C6}"/>
                  </a:ext>
                </a:extLst>
              </p:cNvPr>
              <p:cNvSpPr txBox="1"/>
              <p:nvPr/>
            </p:nvSpPr>
            <p:spPr>
              <a:xfrm>
                <a:off x="3801987" y="3598405"/>
                <a:ext cx="36298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5DD112-86DC-436A-8D06-96A475257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987" y="3598405"/>
                <a:ext cx="362984" cy="280205"/>
              </a:xfrm>
              <a:prstGeom prst="rect">
                <a:avLst/>
              </a:prstGeom>
              <a:blipFill>
                <a:blip r:embed="rId3"/>
                <a:stretch>
                  <a:fillRect l="-8475" r="-169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559753-9736-4F18-8A53-086BE0D469A5}"/>
                  </a:ext>
                </a:extLst>
              </p:cNvPr>
              <p:cNvSpPr txBox="1"/>
              <p:nvPr/>
            </p:nvSpPr>
            <p:spPr>
              <a:xfrm>
                <a:off x="4495936" y="3665547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559753-9736-4F18-8A53-086BE0D46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936" y="3665547"/>
                <a:ext cx="621837" cy="302199"/>
              </a:xfrm>
              <a:prstGeom prst="rect">
                <a:avLst/>
              </a:prstGeom>
              <a:blipFill>
                <a:blip r:embed="rId4"/>
                <a:stretch>
                  <a:fillRect l="-4902" r="-98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2BAC8AFA-5457-4E63-A9D2-EA408C90022C}"/>
              </a:ext>
            </a:extLst>
          </p:cNvPr>
          <p:cNvSpPr/>
          <p:nvPr/>
        </p:nvSpPr>
        <p:spPr>
          <a:xfrm>
            <a:off x="3008376" y="406161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34196-1B83-40BA-9610-0DC6EB611A2A}"/>
              </a:ext>
            </a:extLst>
          </p:cNvPr>
          <p:cNvCxnSpPr>
            <a:stCxn id="7" idx="4"/>
            <a:endCxn id="10" idx="3"/>
          </p:cNvCxnSpPr>
          <p:nvPr/>
        </p:nvCxnSpPr>
        <p:spPr>
          <a:xfrm>
            <a:off x="1659636" y="4107336"/>
            <a:ext cx="317592" cy="1941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364556-4A8F-4E56-A778-8906DF9AAA3A}"/>
              </a:ext>
            </a:extLst>
          </p:cNvPr>
          <p:cNvCxnSpPr>
            <a:cxnSpLocks/>
            <a:stCxn id="14" idx="4"/>
            <a:endCxn id="11" idx="0"/>
          </p:cNvCxnSpPr>
          <p:nvPr/>
        </p:nvCxnSpPr>
        <p:spPr>
          <a:xfrm>
            <a:off x="3031236" y="4107336"/>
            <a:ext cx="199644" cy="1947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3F2C51-8BC3-441C-B3CC-D733C7941FD0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4660078" y="4100641"/>
            <a:ext cx="367898" cy="1931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DE566E-0E54-4FC0-9B6A-3F70B25077DE}"/>
              </a:ext>
            </a:extLst>
          </p:cNvPr>
          <p:cNvCxnSpPr>
            <a:cxnSpLocks/>
          </p:cNvCxnSpPr>
          <p:nvPr/>
        </p:nvCxnSpPr>
        <p:spPr>
          <a:xfrm flipH="1">
            <a:off x="3585672" y="3410855"/>
            <a:ext cx="721058" cy="304517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3D8A25E-15B3-45C2-BD12-B7A2817042AA}"/>
              </a:ext>
            </a:extLst>
          </p:cNvPr>
          <p:cNvSpPr/>
          <p:nvPr/>
        </p:nvSpPr>
        <p:spPr>
          <a:xfrm>
            <a:off x="4039294" y="602543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D1FDE71-DB03-4F08-B615-C7AD18900FB7}"/>
              </a:ext>
            </a:extLst>
          </p:cNvPr>
          <p:cNvSpPr/>
          <p:nvPr/>
        </p:nvSpPr>
        <p:spPr>
          <a:xfrm>
            <a:off x="5798820" y="403875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A492CF-ECBD-4EE6-BED4-6CEDA683CC54}"/>
                  </a:ext>
                </a:extLst>
              </p:cNvPr>
              <p:cNvSpPr txBox="1"/>
              <p:nvPr/>
            </p:nvSpPr>
            <p:spPr>
              <a:xfrm>
                <a:off x="5640324" y="3740255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A492CF-ECBD-4EE6-BED4-6CEDA683C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324" y="3740255"/>
                <a:ext cx="510781" cy="276999"/>
              </a:xfrm>
              <a:prstGeom prst="rect">
                <a:avLst/>
              </a:prstGeom>
              <a:blipFill>
                <a:blip r:embed="rId5"/>
                <a:stretch>
                  <a:fillRect l="-5952" r="-476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22470872-D3AE-4332-B268-64DF02D13A09}"/>
              </a:ext>
            </a:extLst>
          </p:cNvPr>
          <p:cNvSpPr/>
          <p:nvPr/>
        </p:nvSpPr>
        <p:spPr>
          <a:xfrm>
            <a:off x="5013960" y="599089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74D39C5-134F-4CCC-B77F-D959F17E340B}"/>
              </a:ext>
            </a:extLst>
          </p:cNvPr>
          <p:cNvSpPr/>
          <p:nvPr/>
        </p:nvSpPr>
        <p:spPr>
          <a:xfrm>
            <a:off x="6414516" y="59991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D09F2AA-C935-4A2C-8C48-DF953F95818B}"/>
              </a:ext>
            </a:extLst>
          </p:cNvPr>
          <p:cNvCxnSpPr>
            <a:cxnSpLocks/>
          </p:cNvCxnSpPr>
          <p:nvPr/>
        </p:nvCxnSpPr>
        <p:spPr>
          <a:xfrm>
            <a:off x="5833952" y="4073173"/>
            <a:ext cx="615696" cy="1936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24D4727-D69D-4B42-8938-CE8076E9A6B6}"/>
              </a:ext>
            </a:extLst>
          </p:cNvPr>
          <p:cNvSpPr txBox="1"/>
          <p:nvPr/>
        </p:nvSpPr>
        <p:spPr>
          <a:xfrm>
            <a:off x="1318326" y="3566510"/>
            <a:ext cx="1850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Previous-problem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CF8E3D-264C-4D7C-9168-F90212AC2A91}"/>
                  </a:ext>
                </a:extLst>
              </p:cNvPr>
              <p:cNvSpPr txBox="1"/>
              <p:nvPr/>
            </p:nvSpPr>
            <p:spPr>
              <a:xfrm>
                <a:off x="3860477" y="6078154"/>
                <a:ext cx="62292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CF8E3D-264C-4D7C-9168-F90212AC2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477" y="6078154"/>
                <a:ext cx="622927" cy="302199"/>
              </a:xfrm>
              <a:prstGeom prst="rect">
                <a:avLst/>
              </a:prstGeom>
              <a:blipFill>
                <a:blip r:embed="rId6"/>
                <a:stretch>
                  <a:fillRect l="-8824" r="-196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676FB908-9CAF-4BAF-9E09-185EB87FBD1E}"/>
              </a:ext>
            </a:extLst>
          </p:cNvPr>
          <p:cNvSpPr/>
          <p:nvPr/>
        </p:nvSpPr>
        <p:spPr>
          <a:xfrm>
            <a:off x="5187077" y="404577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BB5F0F1-9282-40B4-9D51-D19AB54D90B9}"/>
              </a:ext>
            </a:extLst>
          </p:cNvPr>
          <p:cNvSpPr/>
          <p:nvPr/>
        </p:nvSpPr>
        <p:spPr>
          <a:xfrm>
            <a:off x="6783418" y="40777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33D94D-C13A-4AE8-9571-91F1CDCCE9F7}"/>
                  </a:ext>
                </a:extLst>
              </p:cNvPr>
              <p:cNvSpPr txBox="1"/>
              <p:nvPr/>
            </p:nvSpPr>
            <p:spPr>
              <a:xfrm>
                <a:off x="6563448" y="3729722"/>
                <a:ext cx="291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33D94D-C13A-4AE8-9571-91F1CDCCE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48" y="3729722"/>
                <a:ext cx="291170" cy="276999"/>
              </a:xfrm>
              <a:prstGeom prst="rect">
                <a:avLst/>
              </a:prstGeom>
              <a:blipFill>
                <a:blip r:embed="rId7"/>
                <a:stretch>
                  <a:fillRect l="-12766" r="-8511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CDBC7D37-E5FA-4F30-B579-497AF3DAAB48}"/>
              </a:ext>
            </a:extLst>
          </p:cNvPr>
          <p:cNvSpPr/>
          <p:nvPr/>
        </p:nvSpPr>
        <p:spPr>
          <a:xfrm>
            <a:off x="7103817" y="599478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8586ABB-BD12-432A-8962-2058BB50AF16}"/>
              </a:ext>
            </a:extLst>
          </p:cNvPr>
          <p:cNvSpPr/>
          <p:nvPr/>
        </p:nvSpPr>
        <p:spPr>
          <a:xfrm>
            <a:off x="7800705" y="59991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47BC2F7-8B0A-4A0E-8B82-5338100BA0BB}"/>
              </a:ext>
            </a:extLst>
          </p:cNvPr>
          <p:cNvSpPr/>
          <p:nvPr/>
        </p:nvSpPr>
        <p:spPr>
          <a:xfrm>
            <a:off x="8414132" y="601764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F3B630A-7255-4465-8AF8-9EEAB94A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8E25B82-89D7-7426-886E-FB78C466C1A6}"/>
                  </a:ext>
                </a:extLst>
              </p14:cNvPr>
              <p14:cNvContentPartPr/>
              <p14:nvPr/>
            </p14:nvContentPartPr>
            <p14:xfrm>
              <a:off x="3818329" y="3896407"/>
              <a:ext cx="228600" cy="25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8E25B82-89D7-7426-886E-FB78C466C1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09329" y="3887767"/>
                <a:ext cx="2462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58F8101-DB11-E923-F91F-D22B43FFBE6E}"/>
                  </a:ext>
                </a:extLst>
              </p14:cNvPr>
              <p14:cNvContentPartPr/>
              <p14:nvPr/>
            </p14:nvContentPartPr>
            <p14:xfrm>
              <a:off x="932569" y="1902367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58F8101-DB11-E923-F91F-D22B43FFBE6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3929" y="189336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CCDA3F7-BDD6-F882-0836-155498F3696B}"/>
                  </a:ext>
                </a:extLst>
              </p14:cNvPr>
              <p14:cNvContentPartPr/>
              <p14:nvPr/>
            </p14:nvContentPartPr>
            <p14:xfrm>
              <a:off x="3222169" y="6053167"/>
              <a:ext cx="21240" cy="216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CCDA3F7-BDD6-F882-0836-155498F369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13169" y="6044167"/>
                <a:ext cx="388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519370-6E10-DDF5-3C6C-70B79E00551F}"/>
                  </a:ext>
                </a:extLst>
              </p14:cNvPr>
              <p14:cNvContentPartPr/>
              <p14:nvPr/>
            </p14:nvContentPartPr>
            <p14:xfrm>
              <a:off x="3225769" y="6074047"/>
              <a:ext cx="24480" cy="410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519370-6E10-DDF5-3C6C-70B79E00551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17129" y="6065407"/>
                <a:ext cx="421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D035896-4176-3858-3D5F-50D07B1A778F}"/>
                  </a:ext>
                </a:extLst>
              </p14:cNvPr>
              <p14:cNvContentPartPr/>
              <p14:nvPr/>
            </p14:nvContentPartPr>
            <p14:xfrm>
              <a:off x="1813849" y="6174847"/>
              <a:ext cx="1798560" cy="799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D035896-4176-3858-3D5F-50D07B1A778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05209" y="6166207"/>
                <a:ext cx="18162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58746E6-020A-40AB-8580-A82DBA7EF315}"/>
                  </a:ext>
                </a:extLst>
              </p14:cNvPr>
              <p14:cNvContentPartPr/>
              <p14:nvPr/>
            </p14:nvContentPartPr>
            <p14:xfrm>
              <a:off x="3585409" y="3320767"/>
              <a:ext cx="784800" cy="3179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58746E6-020A-40AB-8580-A82DBA7EF31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6769" y="3311767"/>
                <a:ext cx="802440" cy="31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A6E1470-7376-E178-0FCE-28B6B6944752}"/>
                  </a:ext>
                </a:extLst>
              </p14:cNvPr>
              <p14:cNvContentPartPr/>
              <p14:nvPr/>
            </p14:nvContentPartPr>
            <p14:xfrm>
              <a:off x="3840289" y="6521527"/>
              <a:ext cx="5235120" cy="669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A6E1470-7376-E178-0FCE-28B6B694475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31649" y="6512887"/>
                <a:ext cx="5252760" cy="8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5B320C3-45EE-7D53-F2B6-EA47E6C68829}"/>
              </a:ext>
            </a:extLst>
          </p:cNvPr>
          <p:cNvGrpSpPr/>
          <p:nvPr/>
        </p:nvGrpSpPr>
        <p:grpSpPr>
          <a:xfrm>
            <a:off x="3213169" y="6202567"/>
            <a:ext cx="5983200" cy="350640"/>
            <a:chOff x="3213169" y="6202567"/>
            <a:chExt cx="5983200" cy="35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2304C63-1D95-71E7-3791-2F6C3FB36CD1}"/>
                    </a:ext>
                  </a:extLst>
                </p14:cNvPr>
                <p14:cNvContentPartPr/>
                <p14:nvPr/>
              </p14:nvContentPartPr>
              <p14:xfrm>
                <a:off x="3213169" y="6202567"/>
                <a:ext cx="360" cy="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2304C63-1D95-71E7-3791-2F6C3FB36CD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04529" y="619356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2FAECE0-DAB3-9D2E-37AB-5A184F1B8AE5}"/>
                    </a:ext>
                  </a:extLst>
                </p14:cNvPr>
                <p14:cNvContentPartPr/>
                <p14:nvPr/>
              </p14:nvContentPartPr>
              <p14:xfrm>
                <a:off x="3914809" y="6476167"/>
                <a:ext cx="344520" cy="4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2FAECE0-DAB3-9D2E-37AB-5A184F1B8AE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06169" y="6467167"/>
                  <a:ext cx="3621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578EDE3-C462-43F7-D158-7808D869E5F7}"/>
                    </a:ext>
                  </a:extLst>
                </p14:cNvPr>
                <p14:cNvContentPartPr/>
                <p14:nvPr/>
              </p14:nvContentPartPr>
              <p14:xfrm>
                <a:off x="4114609" y="6361687"/>
                <a:ext cx="5081760" cy="191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578EDE3-C462-43F7-D158-7808D869E5F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05969" y="6352687"/>
                  <a:ext cx="5099400" cy="209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38851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AB9D2-DEB1-44B8-B812-295DDA83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91" y="54810"/>
            <a:ext cx="10515600" cy="851027"/>
          </a:xfrm>
        </p:spPr>
        <p:txBody>
          <a:bodyPr>
            <a:normAutofit/>
          </a:bodyPr>
          <a:lstStyle/>
          <a:p>
            <a:r>
              <a:rPr lang="en-US" sz="3600" dirty="0"/>
              <a:t>Proof of theorem 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4E757B-A239-46CC-8B01-10E0DE97DEE4}"/>
              </a:ext>
            </a:extLst>
          </p:cNvPr>
          <p:cNvCxnSpPr/>
          <p:nvPr/>
        </p:nvCxnSpPr>
        <p:spPr>
          <a:xfrm>
            <a:off x="842206" y="1265558"/>
            <a:ext cx="8321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EA77C1-AE1D-479E-A9DD-3904A6A11C4C}"/>
              </a:ext>
            </a:extLst>
          </p:cNvPr>
          <p:cNvCxnSpPr/>
          <p:nvPr/>
        </p:nvCxnSpPr>
        <p:spPr>
          <a:xfrm>
            <a:off x="754381" y="2562001"/>
            <a:ext cx="8321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E11FA0E-0C69-4E07-BA85-17D317795B77}"/>
              </a:ext>
            </a:extLst>
          </p:cNvPr>
          <p:cNvSpPr/>
          <p:nvPr/>
        </p:nvSpPr>
        <p:spPr>
          <a:xfrm>
            <a:off x="1274706" y="124526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8B500E-112A-41E6-96FA-3F8F3BC62CB9}"/>
              </a:ext>
            </a:extLst>
          </p:cNvPr>
          <p:cNvSpPr/>
          <p:nvPr/>
        </p:nvSpPr>
        <p:spPr>
          <a:xfrm>
            <a:off x="4258984" y="124526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A42303-BF4F-477B-AA29-D0CB6690E27C}"/>
              </a:ext>
            </a:extLst>
          </p:cNvPr>
          <p:cNvSpPr/>
          <p:nvPr/>
        </p:nvSpPr>
        <p:spPr>
          <a:xfrm>
            <a:off x="3600330" y="124526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B4CE8B-4798-4D3D-9D1E-F2E8D1C82DB9}"/>
              </a:ext>
            </a:extLst>
          </p:cNvPr>
          <p:cNvSpPr/>
          <p:nvPr/>
        </p:nvSpPr>
        <p:spPr>
          <a:xfrm>
            <a:off x="1478410" y="253914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D43295-1902-4B06-9ADE-C842222CF8FC}"/>
              </a:ext>
            </a:extLst>
          </p:cNvPr>
          <p:cNvSpPr/>
          <p:nvPr/>
        </p:nvSpPr>
        <p:spPr>
          <a:xfrm>
            <a:off x="2508864" y="252771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2FED50-012A-4425-9516-342CDBF2373F}"/>
                  </a:ext>
                </a:extLst>
              </p:cNvPr>
              <p:cNvSpPr txBox="1"/>
              <p:nvPr/>
            </p:nvSpPr>
            <p:spPr>
              <a:xfrm>
                <a:off x="4133866" y="8491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2FED50-012A-4425-9516-342CDBF23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866" y="849195"/>
                <a:ext cx="281423" cy="276999"/>
              </a:xfrm>
              <a:prstGeom prst="rect">
                <a:avLst/>
              </a:prstGeom>
              <a:blipFill>
                <a:blip r:embed="rId2"/>
                <a:stretch>
                  <a:fillRect l="-13043" r="-869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A226B16F-7FD5-4EA1-95C1-867896D2C77D}"/>
              </a:ext>
            </a:extLst>
          </p:cNvPr>
          <p:cNvSpPr/>
          <p:nvPr/>
        </p:nvSpPr>
        <p:spPr>
          <a:xfrm>
            <a:off x="2646306" y="124526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AB06967-158A-4883-B70A-A090DC1B73BD}"/>
              </a:ext>
            </a:extLst>
          </p:cNvPr>
          <p:cNvCxnSpPr>
            <a:stCxn id="9" idx="4"/>
            <a:endCxn id="12" idx="3"/>
          </p:cNvCxnSpPr>
          <p:nvPr/>
        </p:nvCxnSpPr>
        <p:spPr>
          <a:xfrm>
            <a:off x="1297566" y="1290984"/>
            <a:ext cx="187540" cy="1287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2B581EE-75DD-4E83-8FDB-8C0721D6922C}"/>
              </a:ext>
            </a:extLst>
          </p:cNvPr>
          <p:cNvCxnSpPr>
            <a:cxnSpLocks/>
            <a:stCxn id="16" idx="4"/>
            <a:endCxn id="13" idx="0"/>
          </p:cNvCxnSpPr>
          <p:nvPr/>
        </p:nvCxnSpPr>
        <p:spPr>
          <a:xfrm flipH="1">
            <a:off x="2531724" y="1290984"/>
            <a:ext cx="137442" cy="1236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B04BEF8-605F-460D-8580-D3DFC9D80662}"/>
              </a:ext>
            </a:extLst>
          </p:cNvPr>
          <p:cNvCxnSpPr>
            <a:cxnSpLocks/>
            <a:stCxn id="10" idx="5"/>
            <a:endCxn id="23" idx="5"/>
          </p:cNvCxnSpPr>
          <p:nvPr/>
        </p:nvCxnSpPr>
        <p:spPr>
          <a:xfrm flipH="1">
            <a:off x="4176668" y="1284289"/>
            <a:ext cx="121340" cy="126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55AFDEB-2CBA-4435-A01B-F320EA3F508F}"/>
              </a:ext>
            </a:extLst>
          </p:cNvPr>
          <p:cNvSpPr/>
          <p:nvPr/>
        </p:nvSpPr>
        <p:spPr>
          <a:xfrm>
            <a:off x="3466499" y="252041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99FC861-B5E1-49B3-BF35-9D4679AABD9A}"/>
              </a:ext>
            </a:extLst>
          </p:cNvPr>
          <p:cNvSpPr/>
          <p:nvPr/>
        </p:nvSpPr>
        <p:spPr>
          <a:xfrm>
            <a:off x="5436750" y="122240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64EEAF-28DE-48E4-8E64-7D00F0F9968D}"/>
                  </a:ext>
                </a:extLst>
              </p:cNvPr>
              <p:cNvSpPr txBox="1"/>
              <p:nvPr/>
            </p:nvSpPr>
            <p:spPr>
              <a:xfrm>
                <a:off x="5278254" y="923903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64EEAF-28DE-48E4-8E64-7D00F0F99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254" y="923903"/>
                <a:ext cx="510781" cy="276999"/>
              </a:xfrm>
              <a:prstGeom prst="rect">
                <a:avLst/>
              </a:prstGeom>
              <a:blipFill>
                <a:blip r:embed="rId3"/>
                <a:stretch>
                  <a:fillRect l="-5952" r="-3571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FBF2346D-B8D4-4A70-BE1A-501E9538684C}"/>
              </a:ext>
            </a:extLst>
          </p:cNvPr>
          <p:cNvSpPr/>
          <p:nvPr/>
        </p:nvSpPr>
        <p:spPr>
          <a:xfrm>
            <a:off x="4137644" y="251215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2F54A46-B1FE-4EDB-989E-F25F673A7F3F}"/>
              </a:ext>
            </a:extLst>
          </p:cNvPr>
          <p:cNvSpPr/>
          <p:nvPr/>
        </p:nvSpPr>
        <p:spPr>
          <a:xfrm>
            <a:off x="4782528" y="255057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AA0B91-5C2C-463B-965C-B23DCE27668C}"/>
              </a:ext>
            </a:extLst>
          </p:cNvPr>
          <p:cNvCxnSpPr>
            <a:cxnSpLocks/>
            <a:stCxn id="27" idx="5"/>
          </p:cNvCxnSpPr>
          <p:nvPr/>
        </p:nvCxnSpPr>
        <p:spPr>
          <a:xfrm flipH="1">
            <a:off x="4825007" y="1268450"/>
            <a:ext cx="39024" cy="128212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BD30E5A-FCE0-4D51-A55C-424287530645}"/>
                  </a:ext>
                </a:extLst>
              </p:cNvPr>
              <p:cNvSpPr txBox="1"/>
              <p:nvPr/>
            </p:nvSpPr>
            <p:spPr>
              <a:xfrm>
                <a:off x="3330757" y="2545836"/>
                <a:ext cx="273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BD30E5A-FCE0-4D51-A55C-42428753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757" y="2545836"/>
                <a:ext cx="273215" cy="276999"/>
              </a:xfrm>
              <a:prstGeom prst="rect">
                <a:avLst/>
              </a:prstGeom>
              <a:blipFill>
                <a:blip r:embed="rId4"/>
                <a:stretch>
                  <a:fillRect l="-20000" r="-888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80937A5C-4AC0-4414-B8B3-B7FFE6ACA1AB}"/>
              </a:ext>
            </a:extLst>
          </p:cNvPr>
          <p:cNvSpPr/>
          <p:nvPr/>
        </p:nvSpPr>
        <p:spPr>
          <a:xfrm>
            <a:off x="4825007" y="122942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7198C4-48C5-44AB-83DD-25CA1CB75CED}"/>
              </a:ext>
            </a:extLst>
          </p:cNvPr>
          <p:cNvSpPr/>
          <p:nvPr/>
        </p:nvSpPr>
        <p:spPr>
          <a:xfrm>
            <a:off x="6173747" y="122697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28FE63-2D8E-4FC5-B967-D7FDFE970F3C}"/>
                  </a:ext>
                </a:extLst>
              </p:cNvPr>
              <p:cNvSpPr txBox="1"/>
              <p:nvPr/>
            </p:nvSpPr>
            <p:spPr>
              <a:xfrm>
                <a:off x="6073882" y="930684"/>
                <a:ext cx="291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28FE63-2D8E-4FC5-B967-D7FDFE970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82" y="930684"/>
                <a:ext cx="291170" cy="276999"/>
              </a:xfrm>
              <a:prstGeom prst="rect">
                <a:avLst/>
              </a:prstGeom>
              <a:blipFill>
                <a:blip r:embed="rId5"/>
                <a:stretch>
                  <a:fillRect l="-12500" r="-625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59EE376C-933C-495A-84A1-AD59141232FC}"/>
              </a:ext>
            </a:extLst>
          </p:cNvPr>
          <p:cNvSpPr/>
          <p:nvPr/>
        </p:nvSpPr>
        <p:spPr>
          <a:xfrm>
            <a:off x="8929886" y="254355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B444A1-28C1-491A-BC3C-5E106713B225}"/>
                  </a:ext>
                </a:extLst>
              </p:cNvPr>
              <p:cNvSpPr txBox="1"/>
              <p:nvPr/>
            </p:nvSpPr>
            <p:spPr>
              <a:xfrm>
                <a:off x="1093909" y="875433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B444A1-28C1-491A-BC3C-5E106713B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9" y="875433"/>
                <a:ext cx="276101" cy="276999"/>
              </a:xfrm>
              <a:prstGeom prst="rect">
                <a:avLst/>
              </a:prstGeom>
              <a:blipFill>
                <a:blip r:embed="rId6"/>
                <a:stretch>
                  <a:fillRect l="-13043" r="-65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EAC8AC0-52B3-4B54-9D67-099B450E8705}"/>
                  </a:ext>
                </a:extLst>
              </p:cNvPr>
              <p:cNvSpPr txBox="1"/>
              <p:nvPr/>
            </p:nvSpPr>
            <p:spPr>
              <a:xfrm>
                <a:off x="1391336" y="2590670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EAC8AC0-52B3-4B54-9D67-099B450E8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336" y="2590670"/>
                <a:ext cx="283091" cy="276999"/>
              </a:xfrm>
              <a:prstGeom prst="rect">
                <a:avLst/>
              </a:prstGeom>
              <a:blipFill>
                <a:blip r:embed="rId7"/>
                <a:stretch>
                  <a:fillRect l="-21277" r="-638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0A3B2D-918B-4FCA-9751-7689CD1DFFE4}"/>
                  </a:ext>
                </a:extLst>
              </p:cNvPr>
              <p:cNvSpPr txBox="1"/>
              <p:nvPr/>
            </p:nvSpPr>
            <p:spPr>
              <a:xfrm>
                <a:off x="2367318" y="2561085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0A3B2D-918B-4FCA-9751-7689CD1DF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318" y="2561085"/>
                <a:ext cx="283091" cy="276999"/>
              </a:xfrm>
              <a:prstGeom prst="rect">
                <a:avLst/>
              </a:prstGeom>
              <a:blipFill>
                <a:blip r:embed="rId8"/>
                <a:stretch>
                  <a:fillRect l="-21277" r="-638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D904947-3B82-4A65-B347-F38B90109A06}"/>
                  </a:ext>
                </a:extLst>
              </p:cNvPr>
              <p:cNvSpPr txBox="1"/>
              <p:nvPr/>
            </p:nvSpPr>
            <p:spPr>
              <a:xfrm>
                <a:off x="2527620" y="88090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D904947-3B82-4A65-B347-F38B90109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620" y="880900"/>
                <a:ext cx="281423" cy="276999"/>
              </a:xfrm>
              <a:prstGeom prst="rect">
                <a:avLst/>
              </a:prstGeom>
              <a:blipFill>
                <a:blip r:embed="rId9"/>
                <a:stretch>
                  <a:fillRect l="-13043" r="-65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C62F9D-B131-4BD2-87BC-8EBE56DEBBB1}"/>
                  </a:ext>
                </a:extLst>
              </p:cNvPr>
              <p:cNvSpPr txBox="1"/>
              <p:nvPr/>
            </p:nvSpPr>
            <p:spPr>
              <a:xfrm>
                <a:off x="3482478" y="89522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C62F9D-B131-4BD2-87BC-8EBE56DEB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478" y="895227"/>
                <a:ext cx="281423" cy="276999"/>
              </a:xfrm>
              <a:prstGeom prst="rect">
                <a:avLst/>
              </a:prstGeom>
              <a:blipFill>
                <a:blip r:embed="rId10"/>
                <a:stretch>
                  <a:fillRect l="-13043" r="-869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3AFD070-D26E-4006-9098-9C9D9F1DD354}"/>
              </a:ext>
            </a:extLst>
          </p:cNvPr>
          <p:cNvCxnSpPr>
            <a:cxnSpLocks/>
          </p:cNvCxnSpPr>
          <p:nvPr/>
        </p:nvCxnSpPr>
        <p:spPr>
          <a:xfrm flipH="1">
            <a:off x="3493462" y="1265558"/>
            <a:ext cx="123904" cy="1307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F6E1F0B-E8B7-4C5F-BAAD-EEBDA91C050D}"/>
                  </a:ext>
                </a:extLst>
              </p:cNvPr>
              <p:cNvSpPr txBox="1"/>
              <p:nvPr/>
            </p:nvSpPr>
            <p:spPr>
              <a:xfrm>
                <a:off x="4697610" y="866541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F6E1F0B-E8B7-4C5F-BAAD-EEBDA91C0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610" y="866541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13043" r="-869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B00D6E3-5FE1-49BF-AF44-0476E2E38857}"/>
                  </a:ext>
                </a:extLst>
              </p:cNvPr>
              <p:cNvSpPr txBox="1"/>
              <p:nvPr/>
            </p:nvSpPr>
            <p:spPr>
              <a:xfrm>
                <a:off x="4021613" y="2581369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B00D6E3-5FE1-49BF-AF44-0476E2E38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13" y="2581369"/>
                <a:ext cx="283091" cy="276999"/>
              </a:xfrm>
              <a:prstGeom prst="rect">
                <a:avLst/>
              </a:prstGeom>
              <a:blipFill>
                <a:blip r:embed="rId12"/>
                <a:stretch>
                  <a:fillRect l="-21739" r="-8696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5B95A4F-0A38-45CF-8A57-6854F38DF9F7}"/>
                  </a:ext>
                </a:extLst>
              </p:cNvPr>
              <p:cNvSpPr txBox="1"/>
              <p:nvPr/>
            </p:nvSpPr>
            <p:spPr>
              <a:xfrm>
                <a:off x="4632542" y="2590669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5B95A4F-0A38-45CF-8A57-6854F38DF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542" y="2590669"/>
                <a:ext cx="538096" cy="303096"/>
              </a:xfrm>
              <a:prstGeom prst="rect">
                <a:avLst/>
              </a:prstGeom>
              <a:blipFill>
                <a:blip r:embed="rId13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1A4BD03-E572-45D7-9EE4-E0551675D554}"/>
              </a:ext>
            </a:extLst>
          </p:cNvPr>
          <p:cNvCxnSpPr>
            <a:cxnSpLocks/>
            <a:endCxn id="28" idx="4"/>
          </p:cNvCxnSpPr>
          <p:nvPr/>
        </p:nvCxnSpPr>
        <p:spPr>
          <a:xfrm flipV="1">
            <a:off x="4793664" y="1272694"/>
            <a:ext cx="1402943" cy="131657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B24DBB98-2D41-49EB-B6D4-886E374F1110}"/>
              </a:ext>
            </a:extLst>
          </p:cNvPr>
          <p:cNvSpPr/>
          <p:nvPr/>
        </p:nvSpPr>
        <p:spPr>
          <a:xfrm>
            <a:off x="1092516" y="252041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4C662709-EFCC-47FC-A5B5-CAFE649C5EB8}"/>
              </a:ext>
            </a:extLst>
          </p:cNvPr>
          <p:cNvSpPr/>
          <p:nvPr/>
        </p:nvSpPr>
        <p:spPr>
          <a:xfrm>
            <a:off x="194103" y="768872"/>
            <a:ext cx="5812282" cy="2331404"/>
          </a:xfrm>
          <a:custGeom>
            <a:avLst/>
            <a:gdLst>
              <a:gd name="connsiteX0" fmla="*/ 5642287 w 5812282"/>
              <a:gd name="connsiteY0" fmla="*/ 226043 h 2331404"/>
              <a:gd name="connsiteX1" fmla="*/ 4563295 w 5812282"/>
              <a:gd name="connsiteY1" fmla="*/ 1341611 h 2331404"/>
              <a:gd name="connsiteX2" fmla="*/ 3731191 w 5812282"/>
              <a:gd name="connsiteY2" fmla="*/ 2228579 h 2331404"/>
              <a:gd name="connsiteX3" fmla="*/ 393631 w 5812282"/>
              <a:gd name="connsiteY3" fmla="*/ 2082275 h 2331404"/>
              <a:gd name="connsiteX4" fmla="*/ 649663 w 5812282"/>
              <a:gd name="connsiteY4" fmla="*/ 171179 h 2331404"/>
              <a:gd name="connsiteX5" fmla="*/ 5642287 w 5812282"/>
              <a:gd name="connsiteY5" fmla="*/ 226043 h 233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12282" h="2331404">
                <a:moveTo>
                  <a:pt x="5642287" y="226043"/>
                </a:moveTo>
                <a:cubicBezTo>
                  <a:pt x="6294559" y="421115"/>
                  <a:pt x="4881811" y="1007855"/>
                  <a:pt x="4563295" y="1341611"/>
                </a:cubicBezTo>
                <a:cubicBezTo>
                  <a:pt x="4244779" y="1675367"/>
                  <a:pt x="4426135" y="2105135"/>
                  <a:pt x="3731191" y="2228579"/>
                </a:cubicBezTo>
                <a:cubicBezTo>
                  <a:pt x="3036247" y="2352023"/>
                  <a:pt x="907219" y="2425175"/>
                  <a:pt x="393631" y="2082275"/>
                </a:cubicBezTo>
                <a:cubicBezTo>
                  <a:pt x="-119957" y="1739375"/>
                  <a:pt x="-223589" y="482075"/>
                  <a:pt x="649663" y="171179"/>
                </a:cubicBezTo>
                <a:cubicBezTo>
                  <a:pt x="1522915" y="-139717"/>
                  <a:pt x="4990015" y="30971"/>
                  <a:pt x="5642287" y="226043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DBCE001-6BB1-4533-B795-657169B9A3CF}"/>
              </a:ext>
            </a:extLst>
          </p:cNvPr>
          <p:cNvCxnSpPr/>
          <p:nvPr/>
        </p:nvCxnSpPr>
        <p:spPr>
          <a:xfrm>
            <a:off x="791336" y="4339152"/>
            <a:ext cx="8321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89E59F3-74C9-490D-A0E1-6AC1C57AF138}"/>
              </a:ext>
            </a:extLst>
          </p:cNvPr>
          <p:cNvCxnSpPr/>
          <p:nvPr/>
        </p:nvCxnSpPr>
        <p:spPr>
          <a:xfrm>
            <a:off x="703511" y="5635595"/>
            <a:ext cx="8321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7FB9221-3E76-4D7A-89AC-B38872432EAD}"/>
              </a:ext>
            </a:extLst>
          </p:cNvPr>
          <p:cNvSpPr/>
          <p:nvPr/>
        </p:nvSpPr>
        <p:spPr>
          <a:xfrm>
            <a:off x="1223836" y="431885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9C9D8A0-A790-4D9E-B7DC-7EE0FFF13741}"/>
              </a:ext>
            </a:extLst>
          </p:cNvPr>
          <p:cNvSpPr/>
          <p:nvPr/>
        </p:nvSpPr>
        <p:spPr>
          <a:xfrm>
            <a:off x="4208114" y="431885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BA81299-2924-4287-86DF-4C66872074EF}"/>
              </a:ext>
            </a:extLst>
          </p:cNvPr>
          <p:cNvSpPr/>
          <p:nvPr/>
        </p:nvSpPr>
        <p:spPr>
          <a:xfrm>
            <a:off x="3549460" y="431885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F64278D-5D89-430E-9DE0-CAB4567AAABD}"/>
              </a:ext>
            </a:extLst>
          </p:cNvPr>
          <p:cNvSpPr/>
          <p:nvPr/>
        </p:nvSpPr>
        <p:spPr>
          <a:xfrm>
            <a:off x="1427540" y="561273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448E582-6B65-4C7B-A77F-B0F1C9D66E6A}"/>
              </a:ext>
            </a:extLst>
          </p:cNvPr>
          <p:cNvSpPr/>
          <p:nvPr/>
        </p:nvSpPr>
        <p:spPr>
          <a:xfrm>
            <a:off x="2457994" y="560130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DD4C8E-F2A1-4DB4-AA79-C920BEBB74E7}"/>
                  </a:ext>
                </a:extLst>
              </p:cNvPr>
              <p:cNvSpPr txBox="1"/>
              <p:nvPr/>
            </p:nvSpPr>
            <p:spPr>
              <a:xfrm>
                <a:off x="4082996" y="3922789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DD4C8E-F2A1-4DB4-AA79-C920BEBB7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996" y="3922789"/>
                <a:ext cx="281423" cy="276999"/>
              </a:xfrm>
              <a:prstGeom prst="rect">
                <a:avLst/>
              </a:prstGeom>
              <a:blipFill>
                <a:blip r:embed="rId14"/>
                <a:stretch>
                  <a:fillRect l="-13043" r="-65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>
            <a:extLst>
              <a:ext uri="{FF2B5EF4-FFF2-40B4-BE49-F238E27FC236}">
                <a16:creationId xmlns:a16="http://schemas.microsoft.com/office/drawing/2014/main" id="{4ECB3244-278A-4556-9E2E-91A4D26365C9}"/>
              </a:ext>
            </a:extLst>
          </p:cNvPr>
          <p:cNvSpPr/>
          <p:nvPr/>
        </p:nvSpPr>
        <p:spPr>
          <a:xfrm>
            <a:off x="2595436" y="431885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D5F2A82-6AC3-48FD-8E25-EEC7085EC35F}"/>
              </a:ext>
            </a:extLst>
          </p:cNvPr>
          <p:cNvCxnSpPr>
            <a:cxnSpLocks/>
            <a:stCxn id="62" idx="4"/>
            <a:endCxn id="93" idx="5"/>
          </p:cNvCxnSpPr>
          <p:nvPr/>
        </p:nvCxnSpPr>
        <p:spPr>
          <a:xfrm flipH="1">
            <a:off x="1080670" y="4364578"/>
            <a:ext cx="166026" cy="126845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375F536-DC12-4804-827E-959FB3D70BC1}"/>
              </a:ext>
            </a:extLst>
          </p:cNvPr>
          <p:cNvCxnSpPr>
            <a:cxnSpLocks/>
            <a:stCxn id="68" idx="4"/>
            <a:endCxn id="84" idx="0"/>
          </p:cNvCxnSpPr>
          <p:nvPr/>
        </p:nvCxnSpPr>
        <p:spPr>
          <a:xfrm flipH="1">
            <a:off x="1482012" y="4364578"/>
            <a:ext cx="1136284" cy="129968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B6A86BA-131F-47FB-ADE7-BAEF3C2DB288}"/>
              </a:ext>
            </a:extLst>
          </p:cNvPr>
          <p:cNvCxnSpPr>
            <a:cxnSpLocks/>
            <a:stCxn id="63" idx="5"/>
            <a:endCxn id="72" idx="6"/>
          </p:cNvCxnSpPr>
          <p:nvPr/>
        </p:nvCxnSpPr>
        <p:spPr>
          <a:xfrm flipH="1">
            <a:off x="3461349" y="4357883"/>
            <a:ext cx="785789" cy="125898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7F4D8789-2E3C-49CE-B8EF-B34E58B810AA}"/>
              </a:ext>
            </a:extLst>
          </p:cNvPr>
          <p:cNvSpPr/>
          <p:nvPr/>
        </p:nvSpPr>
        <p:spPr>
          <a:xfrm>
            <a:off x="3415629" y="559400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AA1CE7A-51E3-44D7-BDAB-10A5F804E0CB}"/>
              </a:ext>
            </a:extLst>
          </p:cNvPr>
          <p:cNvSpPr/>
          <p:nvPr/>
        </p:nvSpPr>
        <p:spPr>
          <a:xfrm>
            <a:off x="5385880" y="429599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ACA30AB-0C78-437D-8423-BD7CDE69E04D}"/>
                  </a:ext>
                </a:extLst>
              </p:cNvPr>
              <p:cNvSpPr txBox="1"/>
              <p:nvPr/>
            </p:nvSpPr>
            <p:spPr>
              <a:xfrm>
                <a:off x="5227384" y="3997497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ACA30AB-0C78-437D-8423-BD7CDE69E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384" y="3997497"/>
                <a:ext cx="510781" cy="276999"/>
              </a:xfrm>
              <a:prstGeom prst="rect">
                <a:avLst/>
              </a:prstGeom>
              <a:blipFill>
                <a:blip r:embed="rId15"/>
                <a:stretch>
                  <a:fillRect l="-6024" r="-481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>
            <a:extLst>
              <a:ext uri="{FF2B5EF4-FFF2-40B4-BE49-F238E27FC236}">
                <a16:creationId xmlns:a16="http://schemas.microsoft.com/office/drawing/2014/main" id="{56101B81-A91F-4EC1-A133-141F2FB901B9}"/>
              </a:ext>
            </a:extLst>
          </p:cNvPr>
          <p:cNvSpPr/>
          <p:nvPr/>
        </p:nvSpPr>
        <p:spPr>
          <a:xfrm>
            <a:off x="4086774" y="558574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BB08F2F-067B-45C4-A946-7F8AB0F95D55}"/>
              </a:ext>
            </a:extLst>
          </p:cNvPr>
          <p:cNvSpPr/>
          <p:nvPr/>
        </p:nvSpPr>
        <p:spPr>
          <a:xfrm>
            <a:off x="4731658" y="562416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F22C2C2-9648-43EC-9A74-49D3BE9D36CD}"/>
              </a:ext>
            </a:extLst>
          </p:cNvPr>
          <p:cNvCxnSpPr>
            <a:cxnSpLocks/>
            <a:stCxn id="79" idx="5"/>
            <a:endCxn id="75" idx="6"/>
          </p:cNvCxnSpPr>
          <p:nvPr/>
        </p:nvCxnSpPr>
        <p:spPr>
          <a:xfrm flipH="1">
            <a:off x="4132494" y="4342044"/>
            <a:ext cx="680667" cy="126656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BC84475-8F79-45F3-B527-CC64F922CA6D}"/>
                  </a:ext>
                </a:extLst>
              </p:cNvPr>
              <p:cNvSpPr txBox="1"/>
              <p:nvPr/>
            </p:nvSpPr>
            <p:spPr>
              <a:xfrm>
                <a:off x="3279887" y="5619430"/>
                <a:ext cx="273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BC84475-8F79-45F3-B527-CC64F922C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887" y="5619430"/>
                <a:ext cx="273215" cy="276999"/>
              </a:xfrm>
              <a:prstGeom prst="rect">
                <a:avLst/>
              </a:prstGeom>
              <a:blipFill>
                <a:blip r:embed="rId16"/>
                <a:stretch>
                  <a:fillRect l="-20000" r="-888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68A84304-5171-4369-B388-0634FCCEEBBE}"/>
              </a:ext>
            </a:extLst>
          </p:cNvPr>
          <p:cNvSpPr/>
          <p:nvPr/>
        </p:nvSpPr>
        <p:spPr>
          <a:xfrm>
            <a:off x="4774137" y="430302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D71CCC-CF7C-4469-BE1A-7B754F5FE665}"/>
              </a:ext>
            </a:extLst>
          </p:cNvPr>
          <p:cNvSpPr/>
          <p:nvPr/>
        </p:nvSpPr>
        <p:spPr>
          <a:xfrm>
            <a:off x="6122877" y="430056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53288E-919A-447A-B452-E7EA01F9AF22}"/>
                  </a:ext>
                </a:extLst>
              </p:cNvPr>
              <p:cNvSpPr txBox="1"/>
              <p:nvPr/>
            </p:nvSpPr>
            <p:spPr>
              <a:xfrm>
                <a:off x="6052710" y="4004840"/>
                <a:ext cx="291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53288E-919A-447A-B452-E7EA01F9A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710" y="4004840"/>
                <a:ext cx="291170" cy="276999"/>
              </a:xfrm>
              <a:prstGeom prst="rect">
                <a:avLst/>
              </a:prstGeom>
              <a:blipFill>
                <a:blip r:embed="rId17"/>
                <a:stretch>
                  <a:fillRect l="-12500" r="-625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val 81">
            <a:extLst>
              <a:ext uri="{FF2B5EF4-FFF2-40B4-BE49-F238E27FC236}">
                <a16:creationId xmlns:a16="http://schemas.microsoft.com/office/drawing/2014/main" id="{95A06E79-FD89-4064-9F9C-F98877CDCA4A}"/>
              </a:ext>
            </a:extLst>
          </p:cNvPr>
          <p:cNvSpPr/>
          <p:nvPr/>
        </p:nvSpPr>
        <p:spPr>
          <a:xfrm>
            <a:off x="8879016" y="561714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438D320-45A8-4935-BB3F-14CDE1FF0544}"/>
                  </a:ext>
                </a:extLst>
              </p:cNvPr>
              <p:cNvSpPr txBox="1"/>
              <p:nvPr/>
            </p:nvSpPr>
            <p:spPr>
              <a:xfrm>
                <a:off x="1043039" y="3949027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438D320-45A8-4935-BB3F-14CDE1FF0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039" y="3949027"/>
                <a:ext cx="276101" cy="276999"/>
              </a:xfrm>
              <a:prstGeom prst="rect">
                <a:avLst/>
              </a:prstGeom>
              <a:blipFill>
                <a:blip r:embed="rId18"/>
                <a:stretch>
                  <a:fillRect l="-13333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F7B5675-2EC1-4DD4-A692-40C28AA7E3AD}"/>
                  </a:ext>
                </a:extLst>
              </p:cNvPr>
              <p:cNvSpPr txBox="1"/>
              <p:nvPr/>
            </p:nvSpPr>
            <p:spPr>
              <a:xfrm>
                <a:off x="1340466" y="5664264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F7B5675-2EC1-4DD4-A692-40C28AA7E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466" y="5664264"/>
                <a:ext cx="283091" cy="276999"/>
              </a:xfrm>
              <a:prstGeom prst="rect">
                <a:avLst/>
              </a:prstGeom>
              <a:blipFill>
                <a:blip r:embed="rId19"/>
                <a:stretch>
                  <a:fillRect l="-21739" r="-652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BD4A7A1-D7FA-464C-9DF7-236A4A7EED21}"/>
                  </a:ext>
                </a:extLst>
              </p:cNvPr>
              <p:cNvSpPr txBox="1"/>
              <p:nvPr/>
            </p:nvSpPr>
            <p:spPr>
              <a:xfrm>
                <a:off x="2316448" y="5634679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BD4A7A1-D7FA-464C-9DF7-236A4A7EE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48" y="5634679"/>
                <a:ext cx="283091" cy="276999"/>
              </a:xfrm>
              <a:prstGeom prst="rect">
                <a:avLst/>
              </a:prstGeom>
              <a:blipFill>
                <a:blip r:embed="rId20"/>
                <a:stretch>
                  <a:fillRect l="-21739" r="-652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F165718-4907-42AE-A327-4F5010280960}"/>
                  </a:ext>
                </a:extLst>
              </p:cNvPr>
              <p:cNvSpPr txBox="1"/>
              <p:nvPr/>
            </p:nvSpPr>
            <p:spPr>
              <a:xfrm>
                <a:off x="2476750" y="3954494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F165718-4907-42AE-A327-4F5010280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750" y="3954494"/>
                <a:ext cx="281423" cy="276999"/>
              </a:xfrm>
              <a:prstGeom prst="rect">
                <a:avLst/>
              </a:prstGeom>
              <a:blipFill>
                <a:blip r:embed="rId21"/>
                <a:stretch>
                  <a:fillRect l="-13043" r="-869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3A23DB5-A19C-4DD1-A9E2-9B667F7B2C45}"/>
                  </a:ext>
                </a:extLst>
              </p:cNvPr>
              <p:cNvSpPr txBox="1"/>
              <p:nvPr/>
            </p:nvSpPr>
            <p:spPr>
              <a:xfrm>
                <a:off x="3431608" y="3968821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3A23DB5-A19C-4DD1-A9E2-9B667F7B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608" y="3968821"/>
                <a:ext cx="281423" cy="276999"/>
              </a:xfrm>
              <a:prstGeom prst="rect">
                <a:avLst/>
              </a:prstGeom>
              <a:blipFill>
                <a:blip r:embed="rId22"/>
                <a:stretch>
                  <a:fillRect l="-13043" r="-65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89CC321-6EEE-4DBB-98BA-7F448FE9FB51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2457994" y="4339152"/>
            <a:ext cx="1108502" cy="129552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C908318-1F3B-4002-8B11-C7BEB997981A}"/>
                  </a:ext>
                </a:extLst>
              </p:cNvPr>
              <p:cNvSpPr txBox="1"/>
              <p:nvPr/>
            </p:nvSpPr>
            <p:spPr>
              <a:xfrm>
                <a:off x="4646740" y="394013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C908318-1F3B-4002-8B11-C7BEB9979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740" y="3940135"/>
                <a:ext cx="281423" cy="276999"/>
              </a:xfrm>
              <a:prstGeom prst="rect">
                <a:avLst/>
              </a:prstGeom>
              <a:blipFill>
                <a:blip r:embed="rId23"/>
                <a:stretch>
                  <a:fillRect l="-13043" r="-869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30522A-E896-4C0B-8DB8-A18A909D8B1B}"/>
                  </a:ext>
                </a:extLst>
              </p:cNvPr>
              <p:cNvSpPr txBox="1"/>
              <p:nvPr/>
            </p:nvSpPr>
            <p:spPr>
              <a:xfrm>
                <a:off x="3970743" y="5654963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30522A-E896-4C0B-8DB8-A18A909D8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743" y="5654963"/>
                <a:ext cx="283091" cy="276999"/>
              </a:xfrm>
              <a:prstGeom prst="rect">
                <a:avLst/>
              </a:prstGeom>
              <a:blipFill>
                <a:blip r:embed="rId24"/>
                <a:stretch>
                  <a:fillRect l="-21277" r="-638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26F2DA7-556E-4304-8E2D-662DAAD0784C}"/>
                  </a:ext>
                </a:extLst>
              </p:cNvPr>
              <p:cNvSpPr txBox="1"/>
              <p:nvPr/>
            </p:nvSpPr>
            <p:spPr>
              <a:xfrm>
                <a:off x="4581672" y="5664263"/>
                <a:ext cx="574965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26F2DA7-556E-4304-8E2D-662DAAD07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672" y="5664263"/>
                <a:ext cx="574965" cy="303096"/>
              </a:xfrm>
              <a:prstGeom prst="rect">
                <a:avLst/>
              </a:prstGeom>
              <a:blipFill>
                <a:blip r:embed="rId25"/>
                <a:stretch>
                  <a:fillRect l="-9574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F37370F-8716-4DCF-992B-98C524CA1C44}"/>
              </a:ext>
            </a:extLst>
          </p:cNvPr>
          <p:cNvCxnSpPr>
            <a:cxnSpLocks/>
            <a:endCxn id="80" idx="4"/>
          </p:cNvCxnSpPr>
          <p:nvPr/>
        </p:nvCxnSpPr>
        <p:spPr>
          <a:xfrm flipV="1">
            <a:off x="4742794" y="4346288"/>
            <a:ext cx="1402943" cy="131657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00B03742-83C4-464A-9C8E-06B2E43487D0}"/>
              </a:ext>
            </a:extLst>
          </p:cNvPr>
          <p:cNvSpPr/>
          <p:nvPr/>
        </p:nvSpPr>
        <p:spPr>
          <a:xfrm>
            <a:off x="1041646" y="559400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711C9580-C784-4918-88CE-C68C3A28F5B0}"/>
              </a:ext>
            </a:extLst>
          </p:cNvPr>
          <p:cNvSpPr/>
          <p:nvPr/>
        </p:nvSpPr>
        <p:spPr>
          <a:xfrm>
            <a:off x="62767" y="3851629"/>
            <a:ext cx="5812282" cy="2331404"/>
          </a:xfrm>
          <a:custGeom>
            <a:avLst/>
            <a:gdLst>
              <a:gd name="connsiteX0" fmla="*/ 5642287 w 5812282"/>
              <a:gd name="connsiteY0" fmla="*/ 226043 h 2331404"/>
              <a:gd name="connsiteX1" fmla="*/ 4563295 w 5812282"/>
              <a:gd name="connsiteY1" fmla="*/ 1341611 h 2331404"/>
              <a:gd name="connsiteX2" fmla="*/ 3731191 w 5812282"/>
              <a:gd name="connsiteY2" fmla="*/ 2228579 h 2331404"/>
              <a:gd name="connsiteX3" fmla="*/ 393631 w 5812282"/>
              <a:gd name="connsiteY3" fmla="*/ 2082275 h 2331404"/>
              <a:gd name="connsiteX4" fmla="*/ 649663 w 5812282"/>
              <a:gd name="connsiteY4" fmla="*/ 171179 h 2331404"/>
              <a:gd name="connsiteX5" fmla="*/ 5642287 w 5812282"/>
              <a:gd name="connsiteY5" fmla="*/ 226043 h 233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12282" h="2331404">
                <a:moveTo>
                  <a:pt x="5642287" y="226043"/>
                </a:moveTo>
                <a:cubicBezTo>
                  <a:pt x="6294559" y="421115"/>
                  <a:pt x="4881811" y="1007855"/>
                  <a:pt x="4563295" y="1341611"/>
                </a:cubicBezTo>
                <a:cubicBezTo>
                  <a:pt x="4244779" y="1675367"/>
                  <a:pt x="4426135" y="2105135"/>
                  <a:pt x="3731191" y="2228579"/>
                </a:cubicBezTo>
                <a:cubicBezTo>
                  <a:pt x="3036247" y="2352023"/>
                  <a:pt x="907219" y="2425175"/>
                  <a:pt x="393631" y="2082275"/>
                </a:cubicBezTo>
                <a:cubicBezTo>
                  <a:pt x="-119957" y="1739375"/>
                  <a:pt x="-223589" y="482075"/>
                  <a:pt x="649663" y="171179"/>
                </a:cubicBezTo>
                <a:cubicBezTo>
                  <a:pt x="1522915" y="-139717"/>
                  <a:pt x="4990015" y="30971"/>
                  <a:pt x="5642287" y="226043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89652DB-2F5D-435F-8A49-C61D87CA500A}"/>
                  </a:ext>
                </a:extLst>
              </p:cNvPr>
              <p:cNvSpPr txBox="1"/>
              <p:nvPr/>
            </p:nvSpPr>
            <p:spPr>
              <a:xfrm>
                <a:off x="6799812" y="3491931"/>
                <a:ext cx="4239854" cy="672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we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𝑙𝑎𝑠𝑡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is occupied by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, this plan is not the optimal!</a:t>
                </a: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89652DB-2F5D-435F-8A49-C61D87CA5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812" y="3491931"/>
                <a:ext cx="4239854" cy="672428"/>
              </a:xfrm>
              <a:prstGeom prst="rect">
                <a:avLst/>
              </a:prstGeom>
              <a:blipFill>
                <a:blip r:embed="rId26"/>
                <a:stretch>
                  <a:fillRect l="-1149" t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4E48958-A5C6-460F-9696-4221CB6AAA01}"/>
                  </a:ext>
                </a:extLst>
              </p:cNvPr>
              <p:cNvSpPr txBox="1"/>
              <p:nvPr/>
            </p:nvSpPr>
            <p:spPr>
              <a:xfrm>
                <a:off x="934810" y="2598295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4E48958-A5C6-460F-9696-4221CB6AA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10" y="2598295"/>
                <a:ext cx="277768" cy="276999"/>
              </a:xfrm>
              <a:prstGeom prst="rect">
                <a:avLst/>
              </a:prstGeom>
              <a:blipFill>
                <a:blip r:embed="rId27"/>
                <a:stretch>
                  <a:fillRect l="-21739" r="-652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9B86DCA-9469-44FC-ABCD-81806F4F536D}"/>
                  </a:ext>
                </a:extLst>
              </p:cNvPr>
              <p:cNvSpPr txBox="1"/>
              <p:nvPr/>
            </p:nvSpPr>
            <p:spPr>
              <a:xfrm>
                <a:off x="853878" y="5677311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9B86DCA-9469-44FC-ABCD-81806F4F5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78" y="5677311"/>
                <a:ext cx="277768" cy="276999"/>
              </a:xfrm>
              <a:prstGeom prst="rect">
                <a:avLst/>
              </a:prstGeom>
              <a:blipFill>
                <a:blip r:embed="rId28"/>
                <a:stretch>
                  <a:fillRect l="-21739" r="-652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9849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DD4D-9272-452E-A81D-CB743486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503" y="200209"/>
            <a:ext cx="7918704" cy="474593"/>
          </a:xfrm>
        </p:spPr>
        <p:txBody>
          <a:bodyPr>
            <a:noAutofit/>
          </a:bodyPr>
          <a:lstStyle/>
          <a:p>
            <a:r>
              <a:rPr lang="en-US" sz="3600" dirty="0"/>
              <a:t>Algorithm: 1D OPT (V2)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AC1733-F96E-4F10-B45C-32F83D20D044}"/>
              </a:ext>
            </a:extLst>
          </p:cNvPr>
          <p:cNvCxnSpPr>
            <a:cxnSpLocks/>
          </p:cNvCxnSpPr>
          <p:nvPr/>
        </p:nvCxnSpPr>
        <p:spPr>
          <a:xfrm>
            <a:off x="760643" y="1321631"/>
            <a:ext cx="4661731" cy="8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8A2EE2-96E2-466B-B262-D281187F205B}"/>
              </a:ext>
            </a:extLst>
          </p:cNvPr>
          <p:cNvCxnSpPr>
            <a:cxnSpLocks/>
          </p:cNvCxnSpPr>
          <p:nvPr/>
        </p:nvCxnSpPr>
        <p:spPr>
          <a:xfrm flipV="1">
            <a:off x="1042463" y="2562213"/>
            <a:ext cx="4839597" cy="7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F4F29E1-324A-46AD-8AEA-BC03F6C37654}"/>
              </a:ext>
            </a:extLst>
          </p:cNvPr>
          <p:cNvSpPr/>
          <p:nvPr/>
        </p:nvSpPr>
        <p:spPr>
          <a:xfrm>
            <a:off x="1333859" y="130767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3818312-D5FA-4E2D-9984-B639BD0CD509}"/>
              </a:ext>
            </a:extLst>
          </p:cNvPr>
          <p:cNvSpPr/>
          <p:nvPr/>
        </p:nvSpPr>
        <p:spPr>
          <a:xfrm>
            <a:off x="3495729" y="129877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CFBBA5-DA12-4A8B-A341-2EECAE70561F}"/>
              </a:ext>
            </a:extLst>
          </p:cNvPr>
          <p:cNvSpPr/>
          <p:nvPr/>
        </p:nvSpPr>
        <p:spPr>
          <a:xfrm>
            <a:off x="2615639" y="132942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DC7AB0-4028-4A73-BBD4-F1B4FDFA2AAB}"/>
              </a:ext>
            </a:extLst>
          </p:cNvPr>
          <p:cNvSpPr/>
          <p:nvPr/>
        </p:nvSpPr>
        <p:spPr>
          <a:xfrm>
            <a:off x="1514632" y="253266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4AEE9C-638A-4EB2-A571-DCE630DAC69C}"/>
              </a:ext>
            </a:extLst>
          </p:cNvPr>
          <p:cNvSpPr/>
          <p:nvPr/>
        </p:nvSpPr>
        <p:spPr>
          <a:xfrm>
            <a:off x="2077141" y="254752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078C3F-6E4B-49AB-9964-95E897818949}"/>
                  </a:ext>
                </a:extLst>
              </p:cNvPr>
              <p:cNvSpPr txBox="1"/>
              <p:nvPr/>
            </p:nvSpPr>
            <p:spPr>
              <a:xfrm>
                <a:off x="2466701" y="975489"/>
                <a:ext cx="36298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078C3F-6E4B-49AB-9964-95E897818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701" y="975489"/>
                <a:ext cx="362984" cy="280205"/>
              </a:xfrm>
              <a:prstGeom prst="rect">
                <a:avLst/>
              </a:prstGeom>
              <a:blipFill>
                <a:blip r:embed="rId2"/>
                <a:stretch>
                  <a:fillRect l="-8475" r="-169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9BE438-8C9C-4F75-BB64-46B878266603}"/>
                  </a:ext>
                </a:extLst>
              </p:cNvPr>
              <p:cNvSpPr txBox="1"/>
              <p:nvPr/>
            </p:nvSpPr>
            <p:spPr>
              <a:xfrm>
                <a:off x="3340463" y="985245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9BE438-8C9C-4F75-BB64-46B878266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463" y="985245"/>
                <a:ext cx="621837" cy="302199"/>
              </a:xfrm>
              <a:prstGeom prst="rect">
                <a:avLst/>
              </a:prstGeom>
              <a:blipFill>
                <a:blip r:embed="rId3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0515A32A-C25B-4B9E-B891-7D4850AA0944}"/>
              </a:ext>
            </a:extLst>
          </p:cNvPr>
          <p:cNvSpPr/>
          <p:nvPr/>
        </p:nvSpPr>
        <p:spPr>
          <a:xfrm>
            <a:off x="1910983" y="129675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163676-A496-4A36-96A4-60FCF8472992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1356719" y="1353394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0F2163-2DF0-450D-9CBA-0C7A6C7F2F42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1933843" y="1342476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B3D268-9206-4250-BE22-F728FA736D10}"/>
              </a:ext>
            </a:extLst>
          </p:cNvPr>
          <p:cNvCxnSpPr>
            <a:cxnSpLocks/>
          </p:cNvCxnSpPr>
          <p:nvPr/>
        </p:nvCxnSpPr>
        <p:spPr>
          <a:xfrm>
            <a:off x="3518589" y="1327939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28E5F80-C6B4-41CF-BF10-5F8FE7D43A65}"/>
              </a:ext>
            </a:extLst>
          </p:cNvPr>
          <p:cNvSpPr/>
          <p:nvPr/>
        </p:nvSpPr>
        <p:spPr>
          <a:xfrm>
            <a:off x="4752017" y="130308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6A7A0F-1B97-4CFA-AC73-1C9C2061DE3C}"/>
                  </a:ext>
                </a:extLst>
              </p:cNvPr>
              <p:cNvSpPr txBox="1"/>
              <p:nvPr/>
            </p:nvSpPr>
            <p:spPr>
              <a:xfrm>
                <a:off x="5131204" y="1005109"/>
                <a:ext cx="291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6A7A0F-1B97-4CFA-AC73-1C9C2061D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204" y="1005109"/>
                <a:ext cx="291170" cy="276999"/>
              </a:xfrm>
              <a:prstGeom prst="rect">
                <a:avLst/>
              </a:prstGeom>
              <a:blipFill>
                <a:blip r:embed="rId4"/>
                <a:stretch>
                  <a:fillRect l="-12766" r="-8511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081FD639-0265-4607-8A1D-E3176F3F7770}"/>
              </a:ext>
            </a:extLst>
          </p:cNvPr>
          <p:cNvSpPr/>
          <p:nvPr/>
        </p:nvSpPr>
        <p:spPr>
          <a:xfrm>
            <a:off x="3560037" y="253608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D94D0D-84C2-489A-8708-9C186A9E117E}"/>
              </a:ext>
            </a:extLst>
          </p:cNvPr>
          <p:cNvSpPr/>
          <p:nvPr/>
        </p:nvSpPr>
        <p:spPr>
          <a:xfrm>
            <a:off x="4861988" y="252467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DD70AC-7BAD-4307-8586-C9A9DD7F2FAB}"/>
              </a:ext>
            </a:extLst>
          </p:cNvPr>
          <p:cNvCxnSpPr>
            <a:cxnSpLocks/>
          </p:cNvCxnSpPr>
          <p:nvPr/>
        </p:nvCxnSpPr>
        <p:spPr>
          <a:xfrm>
            <a:off x="4774877" y="1346506"/>
            <a:ext cx="109971" cy="1239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EF367B-1F1F-4055-9DF5-11E2CE6D8D4F}"/>
              </a:ext>
            </a:extLst>
          </p:cNvPr>
          <p:cNvCxnSpPr>
            <a:cxnSpLocks/>
          </p:cNvCxnSpPr>
          <p:nvPr/>
        </p:nvCxnSpPr>
        <p:spPr>
          <a:xfrm flipH="1">
            <a:off x="2304957" y="866299"/>
            <a:ext cx="951604" cy="211879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C6EAEEB-C4B1-4CC5-B91D-D5E0E605B46B}"/>
              </a:ext>
            </a:extLst>
          </p:cNvPr>
          <p:cNvSpPr txBox="1"/>
          <p:nvPr/>
        </p:nvSpPr>
        <p:spPr>
          <a:xfrm>
            <a:off x="946578" y="803024"/>
            <a:ext cx="16656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Previous-problem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018E47-08C5-4C44-9ADB-E3E72926DA10}"/>
                  </a:ext>
                </a:extLst>
              </p:cNvPr>
              <p:cNvSpPr txBox="1"/>
              <p:nvPr/>
            </p:nvSpPr>
            <p:spPr>
              <a:xfrm>
                <a:off x="4669713" y="261880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018E47-08C5-4C44-9ADB-E3E72926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713" y="2618803"/>
                <a:ext cx="538096" cy="303096"/>
              </a:xfrm>
              <a:prstGeom prst="rect">
                <a:avLst/>
              </a:prstGeom>
              <a:blipFill>
                <a:blip r:embed="rId5"/>
                <a:stretch>
                  <a:fillRect l="-10227" r="-3409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70DA8F6-3BED-4F2F-91D0-30B2B3AA38AA}"/>
                  </a:ext>
                </a:extLst>
              </p:cNvPr>
              <p:cNvSpPr txBox="1"/>
              <p:nvPr/>
            </p:nvSpPr>
            <p:spPr>
              <a:xfrm>
                <a:off x="4654772" y="995234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70DA8F6-3BED-4F2F-91D0-30B2B3AA3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772" y="995234"/>
                <a:ext cx="510781" cy="276999"/>
              </a:xfrm>
              <a:prstGeom prst="rect">
                <a:avLst/>
              </a:prstGeom>
              <a:blipFill>
                <a:blip r:embed="rId7"/>
                <a:stretch>
                  <a:fillRect l="-6024" r="-481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0547235-302E-4770-92C3-4E6C64409A40}"/>
              </a:ext>
            </a:extLst>
          </p:cNvPr>
          <p:cNvCxnSpPr>
            <a:cxnSpLocks/>
            <a:stCxn id="38" idx="3"/>
            <a:endCxn id="22" idx="5"/>
          </p:cNvCxnSpPr>
          <p:nvPr/>
        </p:nvCxnSpPr>
        <p:spPr>
          <a:xfrm flipH="1">
            <a:off x="4901012" y="1339811"/>
            <a:ext cx="343791" cy="122388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2FB8CC39-8866-4C4A-8F50-2C46792497DF}"/>
              </a:ext>
            </a:extLst>
          </p:cNvPr>
          <p:cNvSpPr/>
          <p:nvPr/>
        </p:nvSpPr>
        <p:spPr>
          <a:xfrm>
            <a:off x="5238107" y="130078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1982630-6236-444D-BE4E-A6DB7C9F3971}"/>
              </a:ext>
            </a:extLst>
          </p:cNvPr>
          <p:cNvSpPr/>
          <p:nvPr/>
        </p:nvSpPr>
        <p:spPr>
          <a:xfrm>
            <a:off x="4126741" y="130946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886AFDD-3978-4756-9D84-ECA99DB4E74B}"/>
              </a:ext>
            </a:extLst>
          </p:cNvPr>
          <p:cNvSpPr/>
          <p:nvPr/>
        </p:nvSpPr>
        <p:spPr>
          <a:xfrm>
            <a:off x="4560153" y="129207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81B4A1-1B08-4F99-BA78-F9214C5CB8C1}"/>
              </a:ext>
            </a:extLst>
          </p:cNvPr>
          <p:cNvSpPr/>
          <p:nvPr/>
        </p:nvSpPr>
        <p:spPr>
          <a:xfrm>
            <a:off x="4219403" y="253953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94E83A5-EE23-4F2A-B9BC-37AF5CA27DFE}"/>
              </a:ext>
            </a:extLst>
          </p:cNvPr>
          <p:cNvSpPr/>
          <p:nvPr/>
        </p:nvSpPr>
        <p:spPr>
          <a:xfrm>
            <a:off x="4528451" y="255753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14F8C5-D3E1-4182-82B1-6E88300AA878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4172461" y="1332327"/>
            <a:ext cx="69802" cy="1238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75CB0C2-1B5F-4E6E-B17D-64B2D3F18EF6}"/>
              </a:ext>
            </a:extLst>
          </p:cNvPr>
          <p:cNvCxnSpPr>
            <a:cxnSpLocks/>
          </p:cNvCxnSpPr>
          <p:nvPr/>
        </p:nvCxnSpPr>
        <p:spPr>
          <a:xfrm flipH="1">
            <a:off x="4536071" y="1330534"/>
            <a:ext cx="55735" cy="1254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D57092C-8A48-4F44-B3F7-EE93D7CE3111}"/>
              </a:ext>
            </a:extLst>
          </p:cNvPr>
          <p:cNvCxnSpPr>
            <a:cxnSpLocks/>
          </p:cNvCxnSpPr>
          <p:nvPr/>
        </p:nvCxnSpPr>
        <p:spPr>
          <a:xfrm>
            <a:off x="6858257" y="1408275"/>
            <a:ext cx="4661731" cy="8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509D76F-FC22-493C-9870-19000CAED1A7}"/>
              </a:ext>
            </a:extLst>
          </p:cNvPr>
          <p:cNvCxnSpPr>
            <a:cxnSpLocks/>
          </p:cNvCxnSpPr>
          <p:nvPr/>
        </p:nvCxnSpPr>
        <p:spPr>
          <a:xfrm flipV="1">
            <a:off x="7237632" y="2645910"/>
            <a:ext cx="4954368" cy="11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A71F2B93-24C5-4F2A-872F-6C848EF360C5}"/>
              </a:ext>
            </a:extLst>
          </p:cNvPr>
          <p:cNvSpPr/>
          <p:nvPr/>
        </p:nvSpPr>
        <p:spPr>
          <a:xfrm>
            <a:off x="7431473" y="139431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2E2A7DB-CF96-446B-B4E1-0E30A1BD5F2B}"/>
              </a:ext>
            </a:extLst>
          </p:cNvPr>
          <p:cNvSpPr/>
          <p:nvPr/>
        </p:nvSpPr>
        <p:spPr>
          <a:xfrm>
            <a:off x="9593343" y="138541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7205885-ADDB-415D-9F57-28365B632153}"/>
              </a:ext>
            </a:extLst>
          </p:cNvPr>
          <p:cNvSpPr/>
          <p:nvPr/>
        </p:nvSpPr>
        <p:spPr>
          <a:xfrm>
            <a:off x="8715744" y="137872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6FC61CA-85A9-42A4-BBBD-A751B0B4EEE4}"/>
              </a:ext>
            </a:extLst>
          </p:cNvPr>
          <p:cNvSpPr/>
          <p:nvPr/>
        </p:nvSpPr>
        <p:spPr>
          <a:xfrm>
            <a:off x="7612246" y="261930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7F6CA9B-182B-49EB-9685-A58CF6FE9522}"/>
              </a:ext>
            </a:extLst>
          </p:cNvPr>
          <p:cNvSpPr/>
          <p:nvPr/>
        </p:nvSpPr>
        <p:spPr>
          <a:xfrm>
            <a:off x="8174755" y="263417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66BB5C-FD38-43D1-8E2F-E30F5D378696}"/>
                  </a:ext>
                </a:extLst>
              </p:cNvPr>
              <p:cNvSpPr txBox="1"/>
              <p:nvPr/>
            </p:nvSpPr>
            <p:spPr>
              <a:xfrm>
                <a:off x="8597383" y="1062440"/>
                <a:ext cx="36298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66BB5C-FD38-43D1-8E2F-E30F5D378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383" y="1062440"/>
                <a:ext cx="362984" cy="280205"/>
              </a:xfrm>
              <a:prstGeom prst="rect">
                <a:avLst/>
              </a:prstGeom>
              <a:blipFill>
                <a:blip r:embed="rId8"/>
                <a:stretch>
                  <a:fillRect l="-8333" r="-1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7EB9391-C263-4BB9-93A6-B5DA6DAF3658}"/>
                  </a:ext>
                </a:extLst>
              </p:cNvPr>
              <p:cNvSpPr txBox="1"/>
              <p:nvPr/>
            </p:nvSpPr>
            <p:spPr>
              <a:xfrm>
                <a:off x="9438077" y="1071889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7EB9391-C263-4BB9-93A6-B5DA6DAF3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8077" y="1071889"/>
                <a:ext cx="621837" cy="302199"/>
              </a:xfrm>
              <a:prstGeom prst="rect">
                <a:avLst/>
              </a:prstGeom>
              <a:blipFill>
                <a:blip r:embed="rId9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>
            <a:extLst>
              <a:ext uri="{FF2B5EF4-FFF2-40B4-BE49-F238E27FC236}">
                <a16:creationId xmlns:a16="http://schemas.microsoft.com/office/drawing/2014/main" id="{89B2997C-9AB7-433F-8236-73D02B37F679}"/>
              </a:ext>
            </a:extLst>
          </p:cNvPr>
          <p:cNvSpPr/>
          <p:nvPr/>
        </p:nvSpPr>
        <p:spPr>
          <a:xfrm>
            <a:off x="8008597" y="138340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ED06DBC-6566-484A-AA5E-FBD9B7000033}"/>
              </a:ext>
            </a:extLst>
          </p:cNvPr>
          <p:cNvCxnSpPr>
            <a:cxnSpLocks/>
            <a:stCxn id="65" idx="4"/>
          </p:cNvCxnSpPr>
          <p:nvPr/>
        </p:nvCxnSpPr>
        <p:spPr>
          <a:xfrm>
            <a:off x="7454333" y="1440038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911BF4F-B583-4FCC-A9E3-D93844ECB726}"/>
              </a:ext>
            </a:extLst>
          </p:cNvPr>
          <p:cNvCxnSpPr>
            <a:cxnSpLocks/>
            <a:stCxn id="72" idx="4"/>
          </p:cNvCxnSpPr>
          <p:nvPr/>
        </p:nvCxnSpPr>
        <p:spPr>
          <a:xfrm>
            <a:off x="8031457" y="1429120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F83A339-70A2-475B-A383-D02D88EC1FEA}"/>
              </a:ext>
            </a:extLst>
          </p:cNvPr>
          <p:cNvCxnSpPr>
            <a:cxnSpLocks/>
          </p:cNvCxnSpPr>
          <p:nvPr/>
        </p:nvCxnSpPr>
        <p:spPr>
          <a:xfrm>
            <a:off x="9616203" y="1414583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6C79034E-98F5-47BD-A9FF-65FC768B3662}"/>
              </a:ext>
            </a:extLst>
          </p:cNvPr>
          <p:cNvSpPr/>
          <p:nvPr/>
        </p:nvSpPr>
        <p:spPr>
          <a:xfrm>
            <a:off x="9264603" y="264417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BA344FE-65D1-4FDB-807D-37700B68348D}"/>
              </a:ext>
            </a:extLst>
          </p:cNvPr>
          <p:cNvSpPr/>
          <p:nvPr/>
        </p:nvSpPr>
        <p:spPr>
          <a:xfrm>
            <a:off x="10849631" y="138972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F2A9C30-3116-4843-9811-CE05A3CD257B}"/>
                  </a:ext>
                </a:extLst>
              </p:cNvPr>
              <p:cNvSpPr txBox="1"/>
              <p:nvPr/>
            </p:nvSpPr>
            <p:spPr>
              <a:xfrm>
                <a:off x="11228818" y="1091753"/>
                <a:ext cx="291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F2A9C30-3116-4843-9811-CE05A3CD2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818" y="1091753"/>
                <a:ext cx="291170" cy="276999"/>
              </a:xfrm>
              <a:prstGeom prst="rect">
                <a:avLst/>
              </a:prstGeom>
              <a:blipFill>
                <a:blip r:embed="rId10"/>
                <a:stretch>
                  <a:fillRect l="-12500" r="-625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CA7BD6D7-940C-4C43-A75F-C4E95E59C139}"/>
              </a:ext>
            </a:extLst>
          </p:cNvPr>
          <p:cNvSpPr/>
          <p:nvPr/>
        </p:nvSpPr>
        <p:spPr>
          <a:xfrm>
            <a:off x="9657651" y="262273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49EEDDE-D24B-4ACB-BC8A-BA19B1302335}"/>
              </a:ext>
            </a:extLst>
          </p:cNvPr>
          <p:cNvSpPr/>
          <p:nvPr/>
        </p:nvSpPr>
        <p:spPr>
          <a:xfrm>
            <a:off x="10959602" y="261131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15A7E6E-F49A-42CC-A2BE-33B03876D3B6}"/>
              </a:ext>
            </a:extLst>
          </p:cNvPr>
          <p:cNvCxnSpPr>
            <a:cxnSpLocks/>
          </p:cNvCxnSpPr>
          <p:nvPr/>
        </p:nvCxnSpPr>
        <p:spPr>
          <a:xfrm>
            <a:off x="10872491" y="1433150"/>
            <a:ext cx="109971" cy="1239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CEFA5F-4ADA-485A-83E8-23699036B801}"/>
                  </a:ext>
                </a:extLst>
              </p:cNvPr>
              <p:cNvSpPr txBox="1"/>
              <p:nvPr/>
            </p:nvSpPr>
            <p:spPr>
              <a:xfrm>
                <a:off x="8866200" y="2821155"/>
                <a:ext cx="62292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CEFA5F-4ADA-485A-83E8-23699036B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200" y="2821155"/>
                <a:ext cx="622926" cy="302199"/>
              </a:xfrm>
              <a:prstGeom prst="rect">
                <a:avLst/>
              </a:prstGeom>
              <a:blipFill>
                <a:blip r:embed="rId11"/>
                <a:stretch>
                  <a:fillRect l="-8738" r="-97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7FCDC957-8F8D-4F49-B737-CA074DAE642E}"/>
              </a:ext>
            </a:extLst>
          </p:cNvPr>
          <p:cNvSpPr txBox="1"/>
          <p:nvPr/>
        </p:nvSpPr>
        <p:spPr>
          <a:xfrm>
            <a:off x="7058622" y="851952"/>
            <a:ext cx="16656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Previous-problem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8239551-EB8E-4262-9C07-71E7A8645A25}"/>
                  </a:ext>
                </a:extLst>
              </p:cNvPr>
              <p:cNvSpPr txBox="1"/>
              <p:nvPr/>
            </p:nvSpPr>
            <p:spPr>
              <a:xfrm>
                <a:off x="10703487" y="2712856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8239551-EB8E-4262-9C07-71E7A8645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487" y="2712856"/>
                <a:ext cx="538096" cy="303096"/>
              </a:xfrm>
              <a:prstGeom prst="rect">
                <a:avLst/>
              </a:prstGeom>
              <a:blipFill>
                <a:blip r:embed="rId12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B16B23-2962-4692-B9C0-1257C91D1236}"/>
                  </a:ext>
                </a:extLst>
              </p:cNvPr>
              <p:cNvSpPr txBox="1"/>
              <p:nvPr/>
            </p:nvSpPr>
            <p:spPr>
              <a:xfrm>
                <a:off x="10752386" y="1081878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B16B23-2962-4692-B9C0-1257C91D1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2386" y="1081878"/>
                <a:ext cx="510781" cy="276999"/>
              </a:xfrm>
              <a:prstGeom prst="rect">
                <a:avLst/>
              </a:prstGeom>
              <a:blipFill>
                <a:blip r:embed="rId13"/>
                <a:stretch>
                  <a:fillRect l="-5952" r="-357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F0CD0006-6E50-46B9-9FB7-EA6C55BE885E}"/>
              </a:ext>
            </a:extLst>
          </p:cNvPr>
          <p:cNvSpPr/>
          <p:nvPr/>
        </p:nvSpPr>
        <p:spPr>
          <a:xfrm>
            <a:off x="11335721" y="138743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4041DAA-AD37-4003-AF84-01BA2DB8730A}"/>
              </a:ext>
            </a:extLst>
          </p:cNvPr>
          <p:cNvSpPr/>
          <p:nvPr/>
        </p:nvSpPr>
        <p:spPr>
          <a:xfrm>
            <a:off x="10224355" y="139611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A485D7-2214-45DB-A043-23CAB7AAAE7F}"/>
              </a:ext>
            </a:extLst>
          </p:cNvPr>
          <p:cNvSpPr/>
          <p:nvPr/>
        </p:nvSpPr>
        <p:spPr>
          <a:xfrm>
            <a:off x="10657767" y="137872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99EEE5B-6F4E-43D6-89C3-6F89F86114C3}"/>
              </a:ext>
            </a:extLst>
          </p:cNvPr>
          <p:cNvSpPr/>
          <p:nvPr/>
        </p:nvSpPr>
        <p:spPr>
          <a:xfrm>
            <a:off x="10317017" y="262618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73C90E9-0BB0-4ED9-AD4B-9A5FDE682D4D}"/>
              </a:ext>
            </a:extLst>
          </p:cNvPr>
          <p:cNvSpPr/>
          <p:nvPr/>
        </p:nvSpPr>
        <p:spPr>
          <a:xfrm>
            <a:off x="10626065" y="264417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5B20536-C571-4C9F-BD33-0D089E9A05B8}"/>
              </a:ext>
            </a:extLst>
          </p:cNvPr>
          <p:cNvCxnSpPr>
            <a:cxnSpLocks/>
            <a:stCxn id="88" idx="6"/>
          </p:cNvCxnSpPr>
          <p:nvPr/>
        </p:nvCxnSpPr>
        <p:spPr>
          <a:xfrm>
            <a:off x="10270075" y="1418971"/>
            <a:ext cx="69802" cy="1238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13EEAEE-29A4-40AE-9E97-5A4205E1B1EC}"/>
              </a:ext>
            </a:extLst>
          </p:cNvPr>
          <p:cNvCxnSpPr>
            <a:cxnSpLocks/>
          </p:cNvCxnSpPr>
          <p:nvPr/>
        </p:nvCxnSpPr>
        <p:spPr>
          <a:xfrm flipH="1">
            <a:off x="10633685" y="1417178"/>
            <a:ext cx="55735" cy="1254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FDDC52AB-0FAE-4A54-B375-DF2F7E148B68}"/>
              </a:ext>
            </a:extLst>
          </p:cNvPr>
          <p:cNvSpPr/>
          <p:nvPr/>
        </p:nvSpPr>
        <p:spPr>
          <a:xfrm>
            <a:off x="5477333" y="250980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D2C7B961-D303-406C-9B15-51747FDE719D}"/>
              </a:ext>
            </a:extLst>
          </p:cNvPr>
          <p:cNvSpPr/>
          <p:nvPr/>
        </p:nvSpPr>
        <p:spPr>
          <a:xfrm>
            <a:off x="11750331" y="263417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286CC98-8C28-4DE3-A56D-1850B6C7BEE7}"/>
                  </a:ext>
                </a:extLst>
              </p:cNvPr>
              <p:cNvSpPr txBox="1"/>
              <p:nvPr/>
            </p:nvSpPr>
            <p:spPr>
              <a:xfrm>
                <a:off x="9992878" y="513330"/>
                <a:ext cx="6331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286CC98-8C28-4DE3-A56D-1850B6C7B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878" y="513330"/>
                <a:ext cx="633187" cy="276999"/>
              </a:xfrm>
              <a:prstGeom prst="rect">
                <a:avLst/>
              </a:prstGeom>
              <a:blipFill>
                <a:blip r:embed="rId14"/>
                <a:stretch>
                  <a:fillRect l="-6731" r="-961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AC67FB6-9FA7-4E49-8354-092E84FB89C6}"/>
              </a:ext>
            </a:extLst>
          </p:cNvPr>
          <p:cNvCxnSpPr>
            <a:cxnSpLocks/>
          </p:cNvCxnSpPr>
          <p:nvPr/>
        </p:nvCxnSpPr>
        <p:spPr>
          <a:xfrm flipH="1">
            <a:off x="8597383" y="908737"/>
            <a:ext cx="798973" cy="21286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3713375-5A9E-48D9-8B79-C6C61D4690BA}"/>
              </a:ext>
            </a:extLst>
          </p:cNvPr>
          <p:cNvCxnSpPr>
            <a:cxnSpLocks/>
          </p:cNvCxnSpPr>
          <p:nvPr/>
        </p:nvCxnSpPr>
        <p:spPr>
          <a:xfrm>
            <a:off x="600621" y="4625973"/>
            <a:ext cx="4661731" cy="8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36EB8E7-7719-4C2B-919B-95648DF7D4CE}"/>
              </a:ext>
            </a:extLst>
          </p:cNvPr>
          <p:cNvCxnSpPr>
            <a:cxnSpLocks/>
          </p:cNvCxnSpPr>
          <p:nvPr/>
        </p:nvCxnSpPr>
        <p:spPr>
          <a:xfrm flipV="1">
            <a:off x="979996" y="5835503"/>
            <a:ext cx="5307918" cy="39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0F8B6A18-E056-4BC3-AA38-D3DEC130B52B}"/>
              </a:ext>
            </a:extLst>
          </p:cNvPr>
          <p:cNvSpPr/>
          <p:nvPr/>
        </p:nvSpPr>
        <p:spPr>
          <a:xfrm>
            <a:off x="1173837" y="461201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951F709-67B5-45AE-BC89-E0A8B3104156}"/>
              </a:ext>
            </a:extLst>
          </p:cNvPr>
          <p:cNvSpPr/>
          <p:nvPr/>
        </p:nvSpPr>
        <p:spPr>
          <a:xfrm>
            <a:off x="3335707" y="460311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F4812BD-C973-45C3-BCE2-35E7379BB7A1}"/>
              </a:ext>
            </a:extLst>
          </p:cNvPr>
          <p:cNvSpPr/>
          <p:nvPr/>
        </p:nvSpPr>
        <p:spPr>
          <a:xfrm>
            <a:off x="2538487" y="461134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7993C7D4-B09D-4ACF-9ABD-C8BD2F637757}"/>
              </a:ext>
            </a:extLst>
          </p:cNvPr>
          <p:cNvSpPr/>
          <p:nvPr/>
        </p:nvSpPr>
        <p:spPr>
          <a:xfrm>
            <a:off x="1354610" y="583700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B614EB0-6000-462E-A61C-4BD3AF59DEBA}"/>
              </a:ext>
            </a:extLst>
          </p:cNvPr>
          <p:cNvSpPr/>
          <p:nvPr/>
        </p:nvSpPr>
        <p:spPr>
          <a:xfrm>
            <a:off x="1917119" y="585187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782621A-4C74-4A9E-A4FA-B3D0DCA94B59}"/>
                  </a:ext>
                </a:extLst>
              </p:cNvPr>
              <p:cNvSpPr txBox="1"/>
              <p:nvPr/>
            </p:nvSpPr>
            <p:spPr>
              <a:xfrm>
                <a:off x="2374853" y="4317412"/>
                <a:ext cx="36298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782621A-4C74-4A9E-A4FA-B3D0DCA94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853" y="4317412"/>
                <a:ext cx="362984" cy="280205"/>
              </a:xfrm>
              <a:prstGeom prst="rect">
                <a:avLst/>
              </a:prstGeom>
              <a:blipFill>
                <a:blip r:embed="rId15"/>
                <a:stretch>
                  <a:fillRect l="-8475" r="-169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AB3BDEB-AE51-4183-AC53-691655DFEB65}"/>
                  </a:ext>
                </a:extLst>
              </p:cNvPr>
              <p:cNvSpPr txBox="1"/>
              <p:nvPr/>
            </p:nvSpPr>
            <p:spPr>
              <a:xfrm>
                <a:off x="3180441" y="4289587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AB3BDEB-AE51-4183-AC53-691655DFE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441" y="4289587"/>
                <a:ext cx="621837" cy="302199"/>
              </a:xfrm>
              <a:prstGeom prst="rect">
                <a:avLst/>
              </a:prstGeom>
              <a:blipFill>
                <a:blip r:embed="rId16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>
            <a:extLst>
              <a:ext uri="{FF2B5EF4-FFF2-40B4-BE49-F238E27FC236}">
                <a16:creationId xmlns:a16="http://schemas.microsoft.com/office/drawing/2014/main" id="{3DA8EE3D-AF32-4DCD-BAB9-CFA4A22CC674}"/>
              </a:ext>
            </a:extLst>
          </p:cNvPr>
          <p:cNvSpPr/>
          <p:nvPr/>
        </p:nvSpPr>
        <p:spPr>
          <a:xfrm>
            <a:off x="1750961" y="460109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B6E6FBC-A506-4069-AA83-86E002710C65}"/>
              </a:ext>
            </a:extLst>
          </p:cNvPr>
          <p:cNvCxnSpPr>
            <a:cxnSpLocks/>
            <a:stCxn id="104" idx="4"/>
          </p:cNvCxnSpPr>
          <p:nvPr/>
        </p:nvCxnSpPr>
        <p:spPr>
          <a:xfrm>
            <a:off x="1196697" y="4657736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C4CFEB4-BA9E-4C1D-BBB1-374981945483}"/>
              </a:ext>
            </a:extLst>
          </p:cNvPr>
          <p:cNvCxnSpPr>
            <a:cxnSpLocks/>
            <a:stCxn id="111" idx="4"/>
          </p:cNvCxnSpPr>
          <p:nvPr/>
        </p:nvCxnSpPr>
        <p:spPr>
          <a:xfrm>
            <a:off x="1773821" y="4646818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A8DDF7F-7333-443B-A016-AB42BE11D130}"/>
              </a:ext>
            </a:extLst>
          </p:cNvPr>
          <p:cNvCxnSpPr>
            <a:cxnSpLocks/>
          </p:cNvCxnSpPr>
          <p:nvPr/>
        </p:nvCxnSpPr>
        <p:spPr>
          <a:xfrm>
            <a:off x="3358567" y="4632281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307EB98C-B5DE-42D9-9782-B23CC14AA108}"/>
              </a:ext>
            </a:extLst>
          </p:cNvPr>
          <p:cNvSpPr/>
          <p:nvPr/>
        </p:nvSpPr>
        <p:spPr>
          <a:xfrm>
            <a:off x="4591995" y="460742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33688F2-3093-4F07-9767-A6937001DC85}"/>
                  </a:ext>
                </a:extLst>
              </p:cNvPr>
              <p:cNvSpPr txBox="1"/>
              <p:nvPr/>
            </p:nvSpPr>
            <p:spPr>
              <a:xfrm>
                <a:off x="4971182" y="4309451"/>
                <a:ext cx="291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33688F2-3093-4F07-9767-A6937001D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182" y="4309451"/>
                <a:ext cx="291170" cy="276999"/>
              </a:xfrm>
              <a:prstGeom prst="rect">
                <a:avLst/>
              </a:prstGeom>
              <a:blipFill>
                <a:blip r:embed="rId17"/>
                <a:stretch>
                  <a:fillRect l="-12500" r="-625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Oval 117">
            <a:extLst>
              <a:ext uri="{FF2B5EF4-FFF2-40B4-BE49-F238E27FC236}">
                <a16:creationId xmlns:a16="http://schemas.microsoft.com/office/drawing/2014/main" id="{D232A268-6F35-4842-BD37-90C1C5C371CA}"/>
              </a:ext>
            </a:extLst>
          </p:cNvPr>
          <p:cNvSpPr/>
          <p:nvPr/>
        </p:nvSpPr>
        <p:spPr>
          <a:xfrm>
            <a:off x="3400015" y="584042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EE1F096-7A86-4600-A89F-6F6B11C17E62}"/>
              </a:ext>
            </a:extLst>
          </p:cNvPr>
          <p:cNvSpPr/>
          <p:nvPr/>
        </p:nvSpPr>
        <p:spPr>
          <a:xfrm>
            <a:off x="4701966" y="582901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482F87E-F1D6-41E3-894F-DA8220A9DD19}"/>
              </a:ext>
            </a:extLst>
          </p:cNvPr>
          <p:cNvCxnSpPr>
            <a:cxnSpLocks/>
          </p:cNvCxnSpPr>
          <p:nvPr/>
        </p:nvCxnSpPr>
        <p:spPr>
          <a:xfrm>
            <a:off x="4614855" y="4650848"/>
            <a:ext cx="109971" cy="1239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BA10D86-CE0C-435E-A267-AA20B2E70847}"/>
                  </a:ext>
                </a:extLst>
              </p:cNvPr>
              <p:cNvSpPr txBox="1"/>
              <p:nvPr/>
            </p:nvSpPr>
            <p:spPr>
              <a:xfrm>
                <a:off x="2623972" y="5883999"/>
                <a:ext cx="62292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BA10D86-CE0C-435E-A267-AA20B2E70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972" y="5883999"/>
                <a:ext cx="622926" cy="302199"/>
              </a:xfrm>
              <a:prstGeom prst="rect">
                <a:avLst/>
              </a:prstGeom>
              <a:blipFill>
                <a:blip r:embed="rId18"/>
                <a:stretch>
                  <a:fillRect l="-8738" r="-97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TextBox 121">
            <a:extLst>
              <a:ext uri="{FF2B5EF4-FFF2-40B4-BE49-F238E27FC236}">
                <a16:creationId xmlns:a16="http://schemas.microsoft.com/office/drawing/2014/main" id="{93F7A80E-5B15-4C3B-B0C1-EB5AF805316B}"/>
              </a:ext>
            </a:extLst>
          </p:cNvPr>
          <p:cNvSpPr txBox="1"/>
          <p:nvPr/>
        </p:nvSpPr>
        <p:spPr>
          <a:xfrm>
            <a:off x="1004371" y="3997083"/>
            <a:ext cx="16656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Previous-problem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34EE14A-EC14-4224-A5D6-A4C7F48CF238}"/>
                  </a:ext>
                </a:extLst>
              </p:cNvPr>
              <p:cNvSpPr txBox="1"/>
              <p:nvPr/>
            </p:nvSpPr>
            <p:spPr>
              <a:xfrm>
                <a:off x="4445851" y="5930554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34EE14A-EC14-4224-A5D6-A4C7F48CF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851" y="5930554"/>
                <a:ext cx="538096" cy="303096"/>
              </a:xfrm>
              <a:prstGeom prst="rect">
                <a:avLst/>
              </a:prstGeom>
              <a:blipFill>
                <a:blip r:embed="rId19"/>
                <a:stretch>
                  <a:fillRect l="-10112" r="-2247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E951319-1ECA-4FC5-8064-231F039E85B8}"/>
                  </a:ext>
                </a:extLst>
              </p:cNvPr>
              <p:cNvSpPr txBox="1"/>
              <p:nvPr/>
            </p:nvSpPr>
            <p:spPr>
              <a:xfrm>
                <a:off x="4494750" y="4299576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E951319-1ECA-4FC5-8064-231F039E8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750" y="4299576"/>
                <a:ext cx="510781" cy="276999"/>
              </a:xfrm>
              <a:prstGeom prst="rect">
                <a:avLst/>
              </a:prstGeom>
              <a:blipFill>
                <a:blip r:embed="rId20"/>
                <a:stretch>
                  <a:fillRect l="-5952" r="-476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Oval 124">
            <a:extLst>
              <a:ext uri="{FF2B5EF4-FFF2-40B4-BE49-F238E27FC236}">
                <a16:creationId xmlns:a16="http://schemas.microsoft.com/office/drawing/2014/main" id="{645F182F-CC54-453F-A43B-B3D80A1E27EC}"/>
              </a:ext>
            </a:extLst>
          </p:cNvPr>
          <p:cNvSpPr/>
          <p:nvPr/>
        </p:nvSpPr>
        <p:spPr>
          <a:xfrm>
            <a:off x="5078085" y="460512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7C60E4B-528E-40F1-B455-49CC1639448A}"/>
              </a:ext>
            </a:extLst>
          </p:cNvPr>
          <p:cNvSpPr/>
          <p:nvPr/>
        </p:nvSpPr>
        <p:spPr>
          <a:xfrm>
            <a:off x="3966719" y="461380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9319DCEB-4AE3-40B5-877B-06F12E72BD24}"/>
              </a:ext>
            </a:extLst>
          </p:cNvPr>
          <p:cNvSpPr/>
          <p:nvPr/>
        </p:nvSpPr>
        <p:spPr>
          <a:xfrm>
            <a:off x="4400131" y="459641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D548B85-465A-4501-9066-EB5F2FC34649}"/>
              </a:ext>
            </a:extLst>
          </p:cNvPr>
          <p:cNvSpPr/>
          <p:nvPr/>
        </p:nvSpPr>
        <p:spPr>
          <a:xfrm>
            <a:off x="4059381" y="584387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6CEDAA6-45C0-4B82-8120-08AA1217A922}"/>
              </a:ext>
            </a:extLst>
          </p:cNvPr>
          <p:cNvSpPr/>
          <p:nvPr/>
        </p:nvSpPr>
        <p:spPr>
          <a:xfrm>
            <a:off x="4368429" y="586187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671C5EF-502D-45DB-AE8A-6A8E5D2CDD6E}"/>
              </a:ext>
            </a:extLst>
          </p:cNvPr>
          <p:cNvCxnSpPr>
            <a:cxnSpLocks/>
            <a:stCxn id="126" idx="6"/>
          </p:cNvCxnSpPr>
          <p:nvPr/>
        </p:nvCxnSpPr>
        <p:spPr>
          <a:xfrm>
            <a:off x="4012439" y="4636669"/>
            <a:ext cx="69802" cy="1238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BABE784-3636-4DEC-88AE-C79D1033E341}"/>
              </a:ext>
            </a:extLst>
          </p:cNvPr>
          <p:cNvCxnSpPr>
            <a:cxnSpLocks/>
          </p:cNvCxnSpPr>
          <p:nvPr/>
        </p:nvCxnSpPr>
        <p:spPr>
          <a:xfrm flipH="1">
            <a:off x="4376049" y="4634876"/>
            <a:ext cx="55735" cy="1254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08B0510C-C343-44F9-959B-3956CB8F5AEF}"/>
              </a:ext>
            </a:extLst>
          </p:cNvPr>
          <p:cNvSpPr/>
          <p:nvPr/>
        </p:nvSpPr>
        <p:spPr>
          <a:xfrm>
            <a:off x="5465690" y="581872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53DEE32-65C5-4413-BBEF-530B2484E945}"/>
                  </a:ext>
                </a:extLst>
              </p:cNvPr>
              <p:cNvSpPr txBox="1"/>
              <p:nvPr/>
            </p:nvSpPr>
            <p:spPr>
              <a:xfrm>
                <a:off x="1047030" y="6189984"/>
                <a:ext cx="7341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53DEE32-65C5-4413-BBEF-530B2484E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030" y="6189984"/>
                <a:ext cx="734175" cy="276999"/>
              </a:xfrm>
              <a:prstGeom prst="rect">
                <a:avLst/>
              </a:prstGeom>
              <a:blipFill>
                <a:blip r:embed="rId21"/>
                <a:stretch>
                  <a:fillRect l="-6667" r="-75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A0999B0-8CC9-4F20-A845-6F1918282B08}"/>
              </a:ext>
            </a:extLst>
          </p:cNvPr>
          <p:cNvCxnSpPr>
            <a:cxnSpLocks/>
          </p:cNvCxnSpPr>
          <p:nvPr/>
        </p:nvCxnSpPr>
        <p:spPr>
          <a:xfrm flipH="1">
            <a:off x="2462919" y="4126435"/>
            <a:ext cx="675801" cy="207791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76E7574-8B61-4370-ABAB-1DB8B0CB7A81}"/>
              </a:ext>
            </a:extLst>
          </p:cNvPr>
          <p:cNvCxnSpPr>
            <a:cxnSpLocks/>
          </p:cNvCxnSpPr>
          <p:nvPr/>
        </p:nvCxnSpPr>
        <p:spPr>
          <a:xfrm>
            <a:off x="5523053" y="1946696"/>
            <a:ext cx="13352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08F5956-170A-4B61-B62D-822294BC196E}"/>
              </a:ext>
            </a:extLst>
          </p:cNvPr>
          <p:cNvCxnSpPr>
            <a:cxnSpLocks/>
          </p:cNvCxnSpPr>
          <p:nvPr/>
        </p:nvCxnSpPr>
        <p:spPr>
          <a:xfrm>
            <a:off x="2908052" y="3069555"/>
            <a:ext cx="67818" cy="1101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2243489-85B6-45E0-9456-FF13C5265748}"/>
              </a:ext>
            </a:extLst>
          </p:cNvPr>
          <p:cNvCxnSpPr>
            <a:cxnSpLocks/>
          </p:cNvCxnSpPr>
          <p:nvPr/>
        </p:nvCxnSpPr>
        <p:spPr>
          <a:xfrm>
            <a:off x="5366031" y="3026679"/>
            <a:ext cx="1303176" cy="1101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D1AE9B0-671E-416A-9DA3-96B2E7FCE4C6}"/>
              </a:ext>
            </a:extLst>
          </p:cNvPr>
          <p:cNvCxnSpPr>
            <a:cxnSpLocks/>
          </p:cNvCxnSpPr>
          <p:nvPr/>
        </p:nvCxnSpPr>
        <p:spPr>
          <a:xfrm flipV="1">
            <a:off x="7063328" y="5764585"/>
            <a:ext cx="4098089" cy="7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CF0B380B-64D7-49FF-BFD9-3222DDF49D66}"/>
              </a:ext>
            </a:extLst>
          </p:cNvPr>
          <p:cNvSpPr/>
          <p:nvPr/>
        </p:nvSpPr>
        <p:spPr>
          <a:xfrm>
            <a:off x="7257169" y="450986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26E0FF3-2069-40F3-A63C-75E9960A3824}"/>
              </a:ext>
            </a:extLst>
          </p:cNvPr>
          <p:cNvSpPr/>
          <p:nvPr/>
        </p:nvSpPr>
        <p:spPr>
          <a:xfrm>
            <a:off x="9419039" y="450096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68CF733-7FA2-43D0-8BA5-37C30E5B0F20}"/>
              </a:ext>
            </a:extLst>
          </p:cNvPr>
          <p:cNvSpPr/>
          <p:nvPr/>
        </p:nvSpPr>
        <p:spPr>
          <a:xfrm>
            <a:off x="8475036" y="449426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2F8751D-DBEE-474B-8E99-089290A99600}"/>
              </a:ext>
            </a:extLst>
          </p:cNvPr>
          <p:cNvSpPr/>
          <p:nvPr/>
        </p:nvSpPr>
        <p:spPr>
          <a:xfrm>
            <a:off x="7437942" y="573485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5E5B67A9-A59A-4E64-A0A7-BAB0A5F2B471}"/>
              </a:ext>
            </a:extLst>
          </p:cNvPr>
          <p:cNvSpPr/>
          <p:nvPr/>
        </p:nvSpPr>
        <p:spPr>
          <a:xfrm>
            <a:off x="8000451" y="574971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50084B3-872D-432E-A0B6-347980CDABA9}"/>
                  </a:ext>
                </a:extLst>
              </p:cNvPr>
              <p:cNvSpPr txBox="1"/>
              <p:nvPr/>
            </p:nvSpPr>
            <p:spPr>
              <a:xfrm>
                <a:off x="8230035" y="4114417"/>
                <a:ext cx="36298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50084B3-872D-432E-A0B6-347980CDA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035" y="4114417"/>
                <a:ext cx="362984" cy="280205"/>
              </a:xfrm>
              <a:prstGeom prst="rect">
                <a:avLst/>
              </a:prstGeom>
              <a:blipFill>
                <a:blip r:embed="rId22"/>
                <a:stretch>
                  <a:fillRect l="-8333" r="-1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03870D6-AEA0-49D0-819D-49B7CC2B3FDE}"/>
                  </a:ext>
                </a:extLst>
              </p:cNvPr>
              <p:cNvSpPr txBox="1"/>
              <p:nvPr/>
            </p:nvSpPr>
            <p:spPr>
              <a:xfrm>
                <a:off x="9263773" y="4187435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03870D6-AEA0-49D0-819D-49B7CC2B3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773" y="4187435"/>
                <a:ext cx="621837" cy="302199"/>
              </a:xfrm>
              <a:prstGeom prst="rect">
                <a:avLst/>
              </a:prstGeom>
              <a:blipFill>
                <a:blip r:embed="rId23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Oval 150">
            <a:extLst>
              <a:ext uri="{FF2B5EF4-FFF2-40B4-BE49-F238E27FC236}">
                <a16:creationId xmlns:a16="http://schemas.microsoft.com/office/drawing/2014/main" id="{F1F8BCFA-6E08-436F-8834-B48436293E9A}"/>
              </a:ext>
            </a:extLst>
          </p:cNvPr>
          <p:cNvSpPr/>
          <p:nvPr/>
        </p:nvSpPr>
        <p:spPr>
          <a:xfrm>
            <a:off x="7834293" y="449894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3BDFEA6-33CF-44F5-8F05-4C999CAC1CF8}"/>
              </a:ext>
            </a:extLst>
          </p:cNvPr>
          <p:cNvCxnSpPr>
            <a:cxnSpLocks/>
            <a:stCxn id="144" idx="4"/>
          </p:cNvCxnSpPr>
          <p:nvPr/>
        </p:nvCxnSpPr>
        <p:spPr>
          <a:xfrm>
            <a:off x="7280029" y="4555584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67B2A4E-0FB1-4578-B917-9A73F7E56959}"/>
              </a:ext>
            </a:extLst>
          </p:cNvPr>
          <p:cNvCxnSpPr>
            <a:cxnSpLocks/>
            <a:stCxn id="151" idx="4"/>
          </p:cNvCxnSpPr>
          <p:nvPr/>
        </p:nvCxnSpPr>
        <p:spPr>
          <a:xfrm>
            <a:off x="7857153" y="4544666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EB2D3982-432C-4BBA-85FC-C7F767A4C2B2}"/>
              </a:ext>
            </a:extLst>
          </p:cNvPr>
          <p:cNvCxnSpPr>
            <a:cxnSpLocks/>
          </p:cNvCxnSpPr>
          <p:nvPr/>
        </p:nvCxnSpPr>
        <p:spPr>
          <a:xfrm>
            <a:off x="9441899" y="4530129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9332EC93-BB4D-412C-9930-E8049D62B08B}"/>
              </a:ext>
            </a:extLst>
          </p:cNvPr>
          <p:cNvSpPr/>
          <p:nvPr/>
        </p:nvSpPr>
        <p:spPr>
          <a:xfrm>
            <a:off x="9011197" y="573172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07275C4-6037-461F-99A5-5FA2531B8D20}"/>
              </a:ext>
            </a:extLst>
          </p:cNvPr>
          <p:cNvSpPr/>
          <p:nvPr/>
        </p:nvSpPr>
        <p:spPr>
          <a:xfrm>
            <a:off x="10675327" y="450527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91056FC-3FDA-4397-8DA1-D654E2B048EC}"/>
                  </a:ext>
                </a:extLst>
              </p:cNvPr>
              <p:cNvSpPr txBox="1"/>
              <p:nvPr/>
            </p:nvSpPr>
            <p:spPr>
              <a:xfrm>
                <a:off x="11054514" y="4207299"/>
                <a:ext cx="291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91056FC-3FDA-4397-8DA1-D654E2B04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4514" y="4207299"/>
                <a:ext cx="291170" cy="276999"/>
              </a:xfrm>
              <a:prstGeom prst="rect">
                <a:avLst/>
              </a:prstGeom>
              <a:blipFill>
                <a:blip r:embed="rId24"/>
                <a:stretch>
                  <a:fillRect l="-12500" r="-625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Oval 157">
            <a:extLst>
              <a:ext uri="{FF2B5EF4-FFF2-40B4-BE49-F238E27FC236}">
                <a16:creationId xmlns:a16="http://schemas.microsoft.com/office/drawing/2014/main" id="{832756FD-2F86-4E47-BE6F-BB9508DBE037}"/>
              </a:ext>
            </a:extLst>
          </p:cNvPr>
          <p:cNvSpPr/>
          <p:nvPr/>
        </p:nvSpPr>
        <p:spPr>
          <a:xfrm>
            <a:off x="9483347" y="573827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E6BA7AF5-2795-4993-84CE-DB7E9C9F27C4}"/>
              </a:ext>
            </a:extLst>
          </p:cNvPr>
          <p:cNvSpPr/>
          <p:nvPr/>
        </p:nvSpPr>
        <p:spPr>
          <a:xfrm>
            <a:off x="10785298" y="572686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9E9C61A-581C-43AB-9399-61D357BE6FEC}"/>
              </a:ext>
            </a:extLst>
          </p:cNvPr>
          <p:cNvCxnSpPr>
            <a:cxnSpLocks/>
            <a:stCxn id="165" idx="4"/>
          </p:cNvCxnSpPr>
          <p:nvPr/>
        </p:nvCxnSpPr>
        <p:spPr>
          <a:xfrm flipH="1">
            <a:off x="10808158" y="4548696"/>
            <a:ext cx="376119" cy="123985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DDC02F4B-F7CE-44B5-B693-F87732C6DD4E}"/>
                  </a:ext>
                </a:extLst>
              </p:cNvPr>
              <p:cNvSpPr txBox="1"/>
              <p:nvPr/>
            </p:nvSpPr>
            <p:spPr>
              <a:xfrm>
                <a:off x="8816864" y="5745359"/>
                <a:ext cx="62292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DDC02F4B-F7CE-44B5-B693-F87732C6D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864" y="5745359"/>
                <a:ext cx="622927" cy="302199"/>
              </a:xfrm>
              <a:prstGeom prst="rect">
                <a:avLst/>
              </a:prstGeom>
              <a:blipFill>
                <a:blip r:embed="rId25"/>
                <a:stretch>
                  <a:fillRect l="-8738" r="-97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extBox 161">
            <a:extLst>
              <a:ext uri="{FF2B5EF4-FFF2-40B4-BE49-F238E27FC236}">
                <a16:creationId xmlns:a16="http://schemas.microsoft.com/office/drawing/2014/main" id="{26555398-2CEE-40B8-A35B-DC0153F74001}"/>
              </a:ext>
            </a:extLst>
          </p:cNvPr>
          <p:cNvSpPr txBox="1"/>
          <p:nvPr/>
        </p:nvSpPr>
        <p:spPr>
          <a:xfrm>
            <a:off x="6800470" y="3859703"/>
            <a:ext cx="16656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Previous-problem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E5D49658-FFED-40C0-92D7-E245F06D3790}"/>
                  </a:ext>
                </a:extLst>
              </p:cNvPr>
              <p:cNvSpPr txBox="1"/>
              <p:nvPr/>
            </p:nvSpPr>
            <p:spPr>
              <a:xfrm>
                <a:off x="10637625" y="5749012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E5D49658-FFED-40C0-92D7-E245F06D3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625" y="5749012"/>
                <a:ext cx="538096" cy="303096"/>
              </a:xfrm>
              <a:prstGeom prst="rect">
                <a:avLst/>
              </a:prstGeom>
              <a:blipFill>
                <a:blip r:embed="rId26"/>
                <a:stretch>
                  <a:fillRect l="-10227" r="-340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F3DA16EA-8956-462D-AED1-5CBA55AEBA6C}"/>
                  </a:ext>
                </a:extLst>
              </p:cNvPr>
              <p:cNvSpPr txBox="1"/>
              <p:nvPr/>
            </p:nvSpPr>
            <p:spPr>
              <a:xfrm>
                <a:off x="10578082" y="4197424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F3DA16EA-8956-462D-AED1-5CBA55AEB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082" y="4197424"/>
                <a:ext cx="510781" cy="276999"/>
              </a:xfrm>
              <a:prstGeom prst="rect">
                <a:avLst/>
              </a:prstGeom>
              <a:blipFill>
                <a:blip r:embed="rId27"/>
                <a:stretch>
                  <a:fillRect l="-5952" r="-476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Oval 164">
            <a:extLst>
              <a:ext uri="{FF2B5EF4-FFF2-40B4-BE49-F238E27FC236}">
                <a16:creationId xmlns:a16="http://schemas.microsoft.com/office/drawing/2014/main" id="{C47868B2-DC71-4B8B-B5CD-CA3B0181718D}"/>
              </a:ext>
            </a:extLst>
          </p:cNvPr>
          <p:cNvSpPr/>
          <p:nvPr/>
        </p:nvSpPr>
        <p:spPr>
          <a:xfrm>
            <a:off x="11161417" y="450297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7561A0BB-D9D4-4DB2-803D-6B5F02A6701F}"/>
              </a:ext>
            </a:extLst>
          </p:cNvPr>
          <p:cNvSpPr/>
          <p:nvPr/>
        </p:nvSpPr>
        <p:spPr>
          <a:xfrm>
            <a:off x="10050051" y="451165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CA3C7517-89A4-44A4-A916-2D6C09EA3B4E}"/>
              </a:ext>
            </a:extLst>
          </p:cNvPr>
          <p:cNvSpPr/>
          <p:nvPr/>
        </p:nvSpPr>
        <p:spPr>
          <a:xfrm>
            <a:off x="10483463" y="449426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712A4FD3-56EE-472A-B2FC-1B79D7F43F1D}"/>
              </a:ext>
            </a:extLst>
          </p:cNvPr>
          <p:cNvSpPr/>
          <p:nvPr/>
        </p:nvSpPr>
        <p:spPr>
          <a:xfrm>
            <a:off x="10142713" y="574172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8EDB6C21-945A-4303-81BD-356108797758}"/>
              </a:ext>
            </a:extLst>
          </p:cNvPr>
          <p:cNvSpPr/>
          <p:nvPr/>
        </p:nvSpPr>
        <p:spPr>
          <a:xfrm>
            <a:off x="10451761" y="575972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C971D7D-7115-42A7-A06C-310D45A33B6F}"/>
              </a:ext>
            </a:extLst>
          </p:cNvPr>
          <p:cNvCxnSpPr>
            <a:cxnSpLocks/>
            <a:stCxn id="166" idx="6"/>
          </p:cNvCxnSpPr>
          <p:nvPr/>
        </p:nvCxnSpPr>
        <p:spPr>
          <a:xfrm>
            <a:off x="10095771" y="4534517"/>
            <a:ext cx="69802" cy="1238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E2D0D20-082C-4772-96B5-DC5BAA227FB5}"/>
              </a:ext>
            </a:extLst>
          </p:cNvPr>
          <p:cNvCxnSpPr>
            <a:cxnSpLocks/>
          </p:cNvCxnSpPr>
          <p:nvPr/>
        </p:nvCxnSpPr>
        <p:spPr>
          <a:xfrm flipH="1">
            <a:off x="10459381" y="4532724"/>
            <a:ext cx="55735" cy="1254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171">
            <a:extLst>
              <a:ext uri="{FF2B5EF4-FFF2-40B4-BE49-F238E27FC236}">
                <a16:creationId xmlns:a16="http://schemas.microsoft.com/office/drawing/2014/main" id="{395B15F3-C3BE-4961-B029-984C9D77F4AB}"/>
              </a:ext>
            </a:extLst>
          </p:cNvPr>
          <p:cNvSpPr/>
          <p:nvPr/>
        </p:nvSpPr>
        <p:spPr>
          <a:xfrm>
            <a:off x="11027783" y="572560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E652936-0D40-452F-8038-25A1A2EDEC29}"/>
              </a:ext>
            </a:extLst>
          </p:cNvPr>
          <p:cNvSpPr txBox="1"/>
          <p:nvPr/>
        </p:nvSpPr>
        <p:spPr>
          <a:xfrm>
            <a:off x="6889555" y="3579101"/>
            <a:ext cx="7069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Case 2c</a:t>
            </a: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87DD24DF-768C-4D63-94AB-A11B3421E810}"/>
              </a:ext>
            </a:extLst>
          </p:cNvPr>
          <p:cNvCxnSpPr>
            <a:cxnSpLocks/>
          </p:cNvCxnSpPr>
          <p:nvPr/>
        </p:nvCxnSpPr>
        <p:spPr>
          <a:xfrm flipH="1">
            <a:off x="8439895" y="3801840"/>
            <a:ext cx="194309" cy="245296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FF5BB3F-ADE1-4D80-8526-38FCF1E54B7A}"/>
                  </a:ext>
                </a:extLst>
              </p:cNvPr>
              <p:cNvSpPr txBox="1"/>
              <p:nvPr/>
            </p:nvSpPr>
            <p:spPr>
              <a:xfrm>
                <a:off x="5259912" y="5930554"/>
                <a:ext cx="757707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FF5BB3F-ADE1-4D80-8526-38FCF1E54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912" y="5930554"/>
                <a:ext cx="757707" cy="303096"/>
              </a:xfrm>
              <a:prstGeom prst="rect">
                <a:avLst/>
              </a:prstGeom>
              <a:blipFill>
                <a:blip r:embed="rId28"/>
                <a:stretch>
                  <a:fillRect l="-7258" r="-3226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0C783C8-28C7-4962-AACF-2970F7AAB0F8}"/>
              </a:ext>
            </a:extLst>
          </p:cNvPr>
          <p:cNvCxnSpPr>
            <a:cxnSpLocks/>
          </p:cNvCxnSpPr>
          <p:nvPr/>
        </p:nvCxnSpPr>
        <p:spPr>
          <a:xfrm>
            <a:off x="5093659" y="4625634"/>
            <a:ext cx="436385" cy="121479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C97E5D3A-BF0F-49FD-8B64-BB6C64B86C41}"/>
              </a:ext>
            </a:extLst>
          </p:cNvPr>
          <p:cNvCxnSpPr>
            <a:cxnSpLocks/>
          </p:cNvCxnSpPr>
          <p:nvPr/>
        </p:nvCxnSpPr>
        <p:spPr>
          <a:xfrm flipV="1">
            <a:off x="7067250" y="4520700"/>
            <a:ext cx="4098089" cy="7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C9FAC4A2-33F4-43DA-A205-FD257BD517C3}"/>
                  </a:ext>
                </a:extLst>
              </p:cNvPr>
              <p:cNvSpPr txBox="1"/>
              <p:nvPr/>
            </p:nvSpPr>
            <p:spPr>
              <a:xfrm>
                <a:off x="9095570" y="3857482"/>
                <a:ext cx="1435521" cy="2253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900" b="0" i="0" smtClean="0">
                          <a:latin typeface="Cambria Math" panose="02040503050406030204" pitchFamily="18" charset="0"/>
                        </a:rPr>
                        <m:t>OPT</m:t>
                      </m:r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9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9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𝑠𝑡𝑎𝑟𝑡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9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9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𝑠𝑡𝑎𝑟𝑡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𝑙𝑎𝑠𝑡</m:t>
                                  </m:r>
                                </m:sub>
                              </m:s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C9FAC4A2-33F4-43DA-A205-FD257BD51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570" y="3857482"/>
                <a:ext cx="1435521" cy="225318"/>
              </a:xfrm>
              <a:prstGeom prst="rect">
                <a:avLst/>
              </a:prstGeom>
              <a:blipFill>
                <a:blip r:embed="rId31"/>
                <a:stretch>
                  <a:fillRect l="-1695" t="-2703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92BF0C3-07C1-45E8-81ED-C50400F6CC0B}"/>
                  </a:ext>
                </a:extLst>
              </p:cNvPr>
              <p:cNvSpPr txBox="1"/>
              <p:nvPr/>
            </p:nvSpPr>
            <p:spPr>
              <a:xfrm>
                <a:off x="9315918" y="3591717"/>
                <a:ext cx="15687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sub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problem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92BF0C3-07C1-45E8-81ED-C50400F6C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918" y="3591717"/>
                <a:ext cx="1568763" cy="276999"/>
              </a:xfrm>
              <a:prstGeom prst="rect">
                <a:avLst/>
              </a:prstGeom>
              <a:blipFill>
                <a:blip r:embed="rId32"/>
                <a:stretch>
                  <a:fillRect l="-1938" t="-2174" r="-348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Oval 174">
            <a:extLst>
              <a:ext uri="{FF2B5EF4-FFF2-40B4-BE49-F238E27FC236}">
                <a16:creationId xmlns:a16="http://schemas.microsoft.com/office/drawing/2014/main" id="{00DFF792-551C-4726-9853-8CDAF39C3F63}"/>
              </a:ext>
            </a:extLst>
          </p:cNvPr>
          <p:cNvSpPr/>
          <p:nvPr/>
        </p:nvSpPr>
        <p:spPr>
          <a:xfrm>
            <a:off x="3019433" y="254321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27451D4-82E3-4A01-9F70-B112CDDD17BE}"/>
                  </a:ext>
                </a:extLst>
              </p:cNvPr>
              <p:cNvSpPr txBox="1"/>
              <p:nvPr/>
            </p:nvSpPr>
            <p:spPr>
              <a:xfrm>
                <a:off x="2702876" y="2634173"/>
                <a:ext cx="62292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27451D4-82E3-4A01-9F70-B112CDDD1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876" y="2634173"/>
                <a:ext cx="622926" cy="302199"/>
              </a:xfrm>
              <a:prstGeom prst="rect">
                <a:avLst/>
              </a:prstGeom>
              <a:blipFill>
                <a:blip r:embed="rId33"/>
                <a:stretch>
                  <a:fillRect l="-8738" r="-97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Oval 178">
            <a:extLst>
              <a:ext uri="{FF2B5EF4-FFF2-40B4-BE49-F238E27FC236}">
                <a16:creationId xmlns:a16="http://schemas.microsoft.com/office/drawing/2014/main" id="{3088EA90-888E-47A6-B06A-C9CAB87621BC}"/>
              </a:ext>
            </a:extLst>
          </p:cNvPr>
          <p:cNvSpPr/>
          <p:nvPr/>
        </p:nvSpPr>
        <p:spPr>
          <a:xfrm>
            <a:off x="2936748" y="583485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855A7B4-9045-4ED2-9E67-B7BC125AC655}"/>
              </a:ext>
            </a:extLst>
          </p:cNvPr>
          <p:cNvSpPr/>
          <p:nvPr/>
        </p:nvSpPr>
        <p:spPr>
          <a:xfrm>
            <a:off x="8673971" y="4130269"/>
            <a:ext cx="2321077" cy="1996060"/>
          </a:xfrm>
          <a:custGeom>
            <a:avLst/>
            <a:gdLst>
              <a:gd name="connsiteX0" fmla="*/ 1859938 w 2321077"/>
              <a:gd name="connsiteY0" fmla="*/ 68496 h 1996060"/>
              <a:gd name="connsiteX1" fmla="*/ 2298850 w 2321077"/>
              <a:gd name="connsiteY1" fmla="*/ 59352 h 1996060"/>
              <a:gd name="connsiteX2" fmla="*/ 2207410 w 2321077"/>
              <a:gd name="connsiteY2" fmla="*/ 900600 h 1996060"/>
              <a:gd name="connsiteX3" fmla="*/ 1786786 w 2321077"/>
              <a:gd name="connsiteY3" fmla="*/ 1860720 h 1996060"/>
              <a:gd name="connsiteX4" fmla="*/ 460906 w 2321077"/>
              <a:gd name="connsiteY4" fmla="*/ 1943016 h 1996060"/>
              <a:gd name="connsiteX5" fmla="*/ 3706 w 2321077"/>
              <a:gd name="connsiteY5" fmla="*/ 1879008 h 1996060"/>
              <a:gd name="connsiteX6" fmla="*/ 259738 w 2321077"/>
              <a:gd name="connsiteY6" fmla="*/ 644568 h 1996060"/>
              <a:gd name="connsiteX7" fmla="*/ 524914 w 2321077"/>
              <a:gd name="connsiteY7" fmla="*/ 59352 h 1996060"/>
              <a:gd name="connsiteX8" fmla="*/ 1859938 w 2321077"/>
              <a:gd name="connsiteY8" fmla="*/ 68496 h 199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1077" h="1996060">
                <a:moveTo>
                  <a:pt x="1859938" y="68496"/>
                </a:moveTo>
                <a:cubicBezTo>
                  <a:pt x="2155594" y="68496"/>
                  <a:pt x="2240938" y="-79332"/>
                  <a:pt x="2298850" y="59352"/>
                </a:cubicBezTo>
                <a:cubicBezTo>
                  <a:pt x="2356762" y="198036"/>
                  <a:pt x="2292754" y="600372"/>
                  <a:pt x="2207410" y="900600"/>
                </a:cubicBezTo>
                <a:cubicBezTo>
                  <a:pt x="2122066" y="1200828"/>
                  <a:pt x="2077870" y="1686984"/>
                  <a:pt x="1786786" y="1860720"/>
                </a:cubicBezTo>
                <a:cubicBezTo>
                  <a:pt x="1495702" y="2034456"/>
                  <a:pt x="758086" y="1939968"/>
                  <a:pt x="460906" y="1943016"/>
                </a:cubicBezTo>
                <a:cubicBezTo>
                  <a:pt x="163726" y="1946064"/>
                  <a:pt x="37234" y="2095416"/>
                  <a:pt x="3706" y="1879008"/>
                </a:cubicBezTo>
                <a:cubicBezTo>
                  <a:pt x="-29822" y="1662600"/>
                  <a:pt x="172870" y="947844"/>
                  <a:pt x="259738" y="644568"/>
                </a:cubicBezTo>
                <a:cubicBezTo>
                  <a:pt x="346606" y="341292"/>
                  <a:pt x="253642" y="150792"/>
                  <a:pt x="524914" y="59352"/>
                </a:cubicBezTo>
                <a:cubicBezTo>
                  <a:pt x="796186" y="-32088"/>
                  <a:pt x="1564282" y="68496"/>
                  <a:pt x="1859938" y="68496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7F2D51-30C9-429A-B095-C69DBE870820}"/>
              </a:ext>
            </a:extLst>
          </p:cNvPr>
          <p:cNvCxnSpPr>
            <a:stCxn id="156" idx="3"/>
            <a:endCxn id="159" idx="7"/>
          </p:cNvCxnSpPr>
          <p:nvPr/>
        </p:nvCxnSpPr>
        <p:spPr>
          <a:xfrm>
            <a:off x="10682023" y="4544299"/>
            <a:ext cx="142299" cy="118925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8FDAACE5-00C1-4982-A09C-6CB5981E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5A4BB2-3A19-4DD0-B1B4-4504DF4BD16E}"/>
              </a:ext>
            </a:extLst>
          </p:cNvPr>
          <p:cNvSpPr txBox="1"/>
          <p:nvPr/>
        </p:nvSpPr>
        <p:spPr>
          <a:xfrm>
            <a:off x="4123206" y="736360"/>
            <a:ext cx="87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conflict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71DAE6-41D3-4727-B361-8BE98BE76AEA}"/>
                  </a:ext>
                </a:extLst>
              </p:cNvPr>
              <p:cNvSpPr txBox="1"/>
              <p:nvPr/>
            </p:nvSpPr>
            <p:spPr>
              <a:xfrm>
                <a:off x="3753387" y="6447838"/>
                <a:ext cx="37933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71DAE6-41D3-4727-B361-8BE98BE76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87" y="6447838"/>
                <a:ext cx="3793346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B5760B0-5BAD-4C87-9A1D-B4C9A36BD086}"/>
                  </a:ext>
                </a:extLst>
              </p:cNvPr>
              <p:cNvSpPr txBox="1"/>
              <p:nvPr/>
            </p:nvSpPr>
            <p:spPr>
              <a:xfrm>
                <a:off x="7758181" y="6126329"/>
                <a:ext cx="7341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B5760B0-5BAD-4C87-9A1D-B4C9A36BD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181" y="6126329"/>
                <a:ext cx="734175" cy="276999"/>
              </a:xfrm>
              <a:prstGeom prst="rect">
                <a:avLst/>
              </a:prstGeom>
              <a:blipFill>
                <a:blip r:embed="rId35"/>
                <a:stretch>
                  <a:fillRect l="-6667" r="-75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TextBox 179">
            <a:extLst>
              <a:ext uri="{FF2B5EF4-FFF2-40B4-BE49-F238E27FC236}">
                <a16:creationId xmlns:a16="http://schemas.microsoft.com/office/drawing/2014/main" id="{C2FB460C-3AD8-40BF-8A25-C5C17CBCC556}"/>
              </a:ext>
            </a:extLst>
          </p:cNvPr>
          <p:cNvSpPr txBox="1"/>
          <p:nvPr/>
        </p:nvSpPr>
        <p:spPr>
          <a:xfrm>
            <a:off x="6709865" y="524890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Case 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AF927CE-7955-4D7E-97A2-8766CE4BB30A}"/>
              </a:ext>
            </a:extLst>
          </p:cNvPr>
          <p:cNvSpPr txBox="1"/>
          <p:nvPr/>
        </p:nvSpPr>
        <p:spPr>
          <a:xfrm>
            <a:off x="3095444" y="3681824"/>
            <a:ext cx="7069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Case 1c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5B40526-B84E-A453-BAEB-1FE0616FF6D6}"/>
                  </a:ext>
                </a:extLst>
              </p14:cNvPr>
              <p14:cNvContentPartPr/>
              <p14:nvPr/>
            </p14:nvContentPartPr>
            <p14:xfrm>
              <a:off x="10612969" y="615727"/>
              <a:ext cx="21024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5B40526-B84E-A453-BAEB-1FE0616FF6D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604329" y="606727"/>
                <a:ext cx="227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FFA8EB5-C15E-56DC-AD80-72D593A9A295}"/>
                  </a:ext>
                </a:extLst>
              </p14:cNvPr>
              <p14:cNvContentPartPr/>
              <p14:nvPr/>
            </p14:nvContentPartPr>
            <p14:xfrm>
              <a:off x="10737889" y="673687"/>
              <a:ext cx="168480" cy="190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FFA8EB5-C15E-56DC-AD80-72D593A9A29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728889" y="665047"/>
                <a:ext cx="18612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7AD5BD09-6571-86C3-7EC1-9FEBD8DF358D}"/>
              </a:ext>
            </a:extLst>
          </p:cNvPr>
          <p:cNvGrpSpPr/>
          <p:nvPr/>
        </p:nvGrpSpPr>
        <p:grpSpPr>
          <a:xfrm>
            <a:off x="11428009" y="632287"/>
            <a:ext cx="617760" cy="264600"/>
            <a:chOff x="11428009" y="632287"/>
            <a:chExt cx="617760" cy="2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E7A31B6-FBF2-8976-7205-923A8B87A4B5}"/>
                    </a:ext>
                  </a:extLst>
                </p14:cNvPr>
                <p14:cNvContentPartPr/>
                <p14:nvPr/>
              </p14:nvContentPartPr>
              <p14:xfrm>
                <a:off x="11428009" y="685567"/>
                <a:ext cx="311400" cy="9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E7A31B6-FBF2-8976-7205-923A8B87A4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419369" y="676567"/>
                  <a:ext cx="3290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956CADC-2169-F5DA-2089-FED2E3A81517}"/>
                    </a:ext>
                  </a:extLst>
                </p14:cNvPr>
                <p14:cNvContentPartPr/>
                <p14:nvPr/>
              </p14:nvContentPartPr>
              <p14:xfrm>
                <a:off x="11659129" y="632287"/>
                <a:ext cx="51480" cy="264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956CADC-2169-F5DA-2089-FED2E3A815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650129" y="623287"/>
                  <a:ext cx="691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670B097-D4FF-000F-5BFB-B8D9AD578DDE}"/>
                    </a:ext>
                  </a:extLst>
                </p14:cNvPr>
                <p14:cNvContentPartPr/>
                <p14:nvPr/>
              </p14:nvContentPartPr>
              <p14:xfrm>
                <a:off x="11786569" y="653167"/>
                <a:ext cx="148320" cy="131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670B097-D4FF-000F-5BFB-B8D9AD578DD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777929" y="644527"/>
                  <a:ext cx="165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607A09A-45AC-9CB6-647C-52A1E2D842E2}"/>
                    </a:ext>
                  </a:extLst>
                </p14:cNvPr>
                <p14:cNvContentPartPr/>
                <p14:nvPr/>
              </p14:nvContentPartPr>
              <p14:xfrm>
                <a:off x="11907529" y="736687"/>
                <a:ext cx="34200" cy="60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607A09A-45AC-9CB6-647C-52A1E2D842E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898889" y="728047"/>
                  <a:ext cx="518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E045E2D-F2E5-7563-C724-645D57FC7C0A}"/>
                    </a:ext>
                  </a:extLst>
                </p14:cNvPr>
                <p14:cNvContentPartPr/>
                <p14:nvPr/>
              </p14:nvContentPartPr>
              <p14:xfrm>
                <a:off x="11910409" y="680167"/>
                <a:ext cx="135360" cy="114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E045E2D-F2E5-7563-C724-645D57FC7C0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901409" y="671167"/>
                  <a:ext cx="153000" cy="13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958DCF-7BD7-0875-C21A-CE0699CF4A15}"/>
                  </a:ext>
                </a:extLst>
              </p14:cNvPr>
              <p14:cNvContentPartPr/>
              <p14:nvPr/>
            </p14:nvContentPartPr>
            <p14:xfrm>
              <a:off x="5299369" y="6302287"/>
              <a:ext cx="676440" cy="320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958DCF-7BD7-0875-C21A-CE0699CF4A1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90729" y="6293647"/>
                <a:ext cx="694080" cy="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C5F01C55-6FCE-F01F-E0B4-81BBE4FAF455}"/>
              </a:ext>
            </a:extLst>
          </p:cNvPr>
          <p:cNvGrpSpPr/>
          <p:nvPr/>
        </p:nvGrpSpPr>
        <p:grpSpPr>
          <a:xfrm>
            <a:off x="4607809" y="6288607"/>
            <a:ext cx="237600" cy="158040"/>
            <a:chOff x="4607809" y="6288607"/>
            <a:chExt cx="237600" cy="15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58957B7-65DD-ED98-B866-5A04EF4D53EB}"/>
                    </a:ext>
                  </a:extLst>
                </p14:cNvPr>
                <p14:cNvContentPartPr/>
                <p14:nvPr/>
              </p14:nvContentPartPr>
              <p14:xfrm>
                <a:off x="4607809" y="6288607"/>
                <a:ext cx="237600" cy="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58957B7-65DD-ED98-B866-5A04EF4D53E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98809" y="6279607"/>
                  <a:ext cx="255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BB56AB8-EBCB-2F9F-B693-4E41D771A3EF}"/>
                    </a:ext>
                  </a:extLst>
                </p14:cNvPr>
                <p14:cNvContentPartPr/>
                <p14:nvPr/>
              </p14:nvContentPartPr>
              <p14:xfrm>
                <a:off x="4737409" y="6344407"/>
                <a:ext cx="99360" cy="102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BB56AB8-EBCB-2F9F-B693-4E41D771A3E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28769" y="6335767"/>
                  <a:ext cx="117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A9D835A-6D16-4BC8-A01A-554B9129475C}"/>
                    </a:ext>
                  </a:extLst>
                </p14:cNvPr>
                <p14:cNvContentPartPr/>
                <p14:nvPr/>
              </p14:nvContentPartPr>
              <p14:xfrm>
                <a:off x="4658929" y="6348007"/>
                <a:ext cx="95040" cy="94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A9D835A-6D16-4BC8-A01A-554B9129475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50289" y="6339007"/>
                  <a:ext cx="112680" cy="11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02ADDC8-127C-16ED-FCCB-904B5D6B61D3}"/>
                  </a:ext>
                </a:extLst>
              </p14:cNvPr>
              <p14:cNvContentPartPr/>
              <p14:nvPr/>
            </p14:nvContentPartPr>
            <p14:xfrm>
              <a:off x="5322409" y="6128407"/>
              <a:ext cx="917280" cy="1177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02ADDC8-127C-16ED-FCCB-904B5D6B61D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13769" y="6119407"/>
                <a:ext cx="934920" cy="13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605338B-A129-FB6E-4C31-9165C220FB9A}"/>
              </a:ext>
            </a:extLst>
          </p:cNvPr>
          <p:cNvGrpSpPr/>
          <p:nvPr/>
        </p:nvGrpSpPr>
        <p:grpSpPr>
          <a:xfrm>
            <a:off x="9757609" y="4214287"/>
            <a:ext cx="568440" cy="380160"/>
            <a:chOff x="9757609" y="4214287"/>
            <a:chExt cx="56844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D63EAB6-3386-35CE-F6A8-19A0D72DC5CB}"/>
                    </a:ext>
                  </a:extLst>
                </p14:cNvPr>
                <p14:cNvContentPartPr/>
                <p14:nvPr/>
              </p14:nvContentPartPr>
              <p14:xfrm>
                <a:off x="9757609" y="4338487"/>
                <a:ext cx="94320" cy="50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D63EAB6-3386-35CE-F6A8-19A0D72DC5C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48609" y="4329487"/>
                  <a:ext cx="1119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0BA20F6-8A20-F28C-5601-E73AECD0D0AC}"/>
                    </a:ext>
                  </a:extLst>
                </p14:cNvPr>
                <p14:cNvContentPartPr/>
                <p14:nvPr/>
              </p14:nvContentPartPr>
              <p14:xfrm>
                <a:off x="9796129" y="4278367"/>
                <a:ext cx="121680" cy="18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0BA20F6-8A20-F28C-5601-E73AECD0D0A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787489" y="4269727"/>
                  <a:ext cx="1393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2FE37EA-1E44-8236-098B-35E566314909}"/>
                    </a:ext>
                  </a:extLst>
                </p14:cNvPr>
                <p14:cNvContentPartPr/>
                <p14:nvPr/>
              </p14:nvContentPartPr>
              <p14:xfrm>
                <a:off x="9925369" y="4214287"/>
                <a:ext cx="55440" cy="2556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2FE37EA-1E44-8236-098B-35E56631490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916729" y="4205287"/>
                  <a:ext cx="730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6ECC440-BE34-4FEB-AA89-C12EF08E610F}"/>
                    </a:ext>
                  </a:extLst>
                </p14:cNvPr>
                <p14:cNvContentPartPr/>
                <p14:nvPr/>
              </p14:nvContentPartPr>
              <p14:xfrm>
                <a:off x="9870649" y="4299607"/>
                <a:ext cx="148320" cy="111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6ECC440-BE34-4FEB-AA89-C12EF08E610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61649" y="4290967"/>
                  <a:ext cx="165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D47EA98-D3E8-D5D4-7981-E3733AC06437}"/>
                    </a:ext>
                  </a:extLst>
                </p14:cNvPr>
                <p14:cNvContentPartPr/>
                <p14:nvPr/>
              </p14:nvContentPartPr>
              <p14:xfrm>
                <a:off x="10050289" y="4385287"/>
                <a:ext cx="91440" cy="990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D47EA98-D3E8-D5D4-7981-E3733AC0643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41649" y="4376287"/>
                  <a:ext cx="109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58D42B5-288F-836A-455B-301CF6AEC64E}"/>
                    </a:ext>
                  </a:extLst>
                </p14:cNvPr>
                <p14:cNvContentPartPr/>
                <p14:nvPr/>
              </p14:nvContentPartPr>
              <p14:xfrm>
                <a:off x="10175209" y="4340287"/>
                <a:ext cx="8280" cy="644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58D42B5-288F-836A-455B-301CF6AEC64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166569" y="4331287"/>
                  <a:ext cx="259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8A5A911-C80F-6204-98C0-14D9928C630D}"/>
                    </a:ext>
                  </a:extLst>
                </p14:cNvPr>
                <p14:cNvContentPartPr/>
                <p14:nvPr/>
              </p14:nvContentPartPr>
              <p14:xfrm>
                <a:off x="10192489" y="4433167"/>
                <a:ext cx="78840" cy="169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8A5A911-C80F-6204-98C0-14D9928C630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183849" y="4424527"/>
                  <a:ext cx="96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4FA23F6-C53A-CB8E-6802-9F50E1915261}"/>
                    </a:ext>
                  </a:extLst>
                </p14:cNvPr>
                <p14:cNvContentPartPr/>
                <p14:nvPr/>
              </p14:nvContentPartPr>
              <p14:xfrm>
                <a:off x="10214809" y="4402927"/>
                <a:ext cx="31680" cy="1915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4FA23F6-C53A-CB8E-6802-9F50E191526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205809" y="4393927"/>
                  <a:ext cx="493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0C6FB9B-F0B6-DDD9-187D-DBC3B4635E1E}"/>
                    </a:ext>
                  </a:extLst>
                </p14:cNvPr>
                <p14:cNvContentPartPr/>
                <p14:nvPr/>
              </p14:nvContentPartPr>
              <p14:xfrm>
                <a:off x="10313809" y="4453327"/>
                <a:ext cx="3600" cy="954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0C6FB9B-F0B6-DDD9-187D-DBC3B4635E1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05169" y="4444687"/>
                  <a:ext cx="21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D940FCB-A005-9ED5-6511-9ABF17A93143}"/>
                    </a:ext>
                  </a:extLst>
                </p14:cNvPr>
                <p14:cNvContentPartPr/>
                <p14:nvPr/>
              </p14:nvContentPartPr>
              <p14:xfrm>
                <a:off x="10319569" y="4401487"/>
                <a:ext cx="6480" cy="1051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D940FCB-A005-9ED5-6511-9ABF17A9314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310569" y="4392487"/>
                  <a:ext cx="24120" cy="12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48D4CA5A-DB6C-A661-16DA-82DF12E762BC}"/>
                  </a:ext>
                </a:extLst>
              </p14:cNvPr>
              <p14:cNvContentPartPr/>
              <p14:nvPr/>
            </p14:nvContentPartPr>
            <p14:xfrm>
              <a:off x="9248569" y="4510567"/>
              <a:ext cx="502200" cy="6048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48D4CA5A-DB6C-A661-16DA-82DF12E762B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239569" y="4501567"/>
                <a:ext cx="5198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23EF8AC7-8516-6BB1-08D0-94FFF3EC0546}"/>
                  </a:ext>
                </a:extLst>
              </p14:cNvPr>
              <p14:cNvContentPartPr/>
              <p14:nvPr/>
            </p14:nvContentPartPr>
            <p14:xfrm>
              <a:off x="8836369" y="6043087"/>
              <a:ext cx="587520" cy="12420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23EF8AC7-8516-6BB1-08D0-94FFF3EC054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827729" y="6034447"/>
                <a:ext cx="60516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0245FEC1-1458-3CC3-D02D-2E3F1FF32C74}"/>
                  </a:ext>
                </a:extLst>
              </p14:cNvPr>
              <p14:cNvContentPartPr/>
              <p14:nvPr/>
            </p14:nvContentPartPr>
            <p14:xfrm>
              <a:off x="7184689" y="5924287"/>
              <a:ext cx="1077480" cy="13824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0245FEC1-1458-3CC3-D02D-2E3F1FF32C7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176049" y="5915287"/>
                <a:ext cx="1095120" cy="15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Group 251">
            <a:extLst>
              <a:ext uri="{FF2B5EF4-FFF2-40B4-BE49-F238E27FC236}">
                <a16:creationId xmlns:a16="http://schemas.microsoft.com/office/drawing/2014/main" id="{2759FA1D-771B-1F03-3E7F-2CF251B9E51B}"/>
              </a:ext>
            </a:extLst>
          </p:cNvPr>
          <p:cNvGrpSpPr/>
          <p:nvPr/>
        </p:nvGrpSpPr>
        <p:grpSpPr>
          <a:xfrm>
            <a:off x="9472849" y="3290527"/>
            <a:ext cx="1112760" cy="318600"/>
            <a:chOff x="9472849" y="3290527"/>
            <a:chExt cx="1112760" cy="31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82C3B93-E34B-CD12-8E94-15229232B105}"/>
                    </a:ext>
                  </a:extLst>
                </p14:cNvPr>
                <p14:cNvContentPartPr/>
                <p14:nvPr/>
              </p14:nvContentPartPr>
              <p14:xfrm>
                <a:off x="9472849" y="3339847"/>
                <a:ext cx="55440" cy="986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82C3B93-E34B-CD12-8E94-15229232B1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64209" y="3331207"/>
                  <a:ext cx="73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3BECF1A-CA13-F1DF-35AF-402394FDFE7F}"/>
                    </a:ext>
                  </a:extLst>
                </p14:cNvPr>
                <p14:cNvContentPartPr/>
                <p14:nvPr/>
              </p14:nvContentPartPr>
              <p14:xfrm>
                <a:off x="9586969" y="3329767"/>
                <a:ext cx="74520" cy="1008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3BECF1A-CA13-F1DF-35AF-402394FDFE7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577969" y="3320767"/>
                  <a:ext cx="921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2B3075C-BD64-389D-C197-CCEC00C0B02A}"/>
                    </a:ext>
                  </a:extLst>
                </p14:cNvPr>
                <p14:cNvContentPartPr/>
                <p14:nvPr/>
              </p14:nvContentPartPr>
              <p14:xfrm>
                <a:off x="9562849" y="3328327"/>
                <a:ext cx="78480" cy="90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2B3075C-BD64-389D-C197-CCEC00C0B02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554209" y="3319687"/>
                  <a:ext cx="96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422BA96-56DB-0A09-4144-6B03A86FB7FF}"/>
                    </a:ext>
                  </a:extLst>
                </p14:cNvPr>
                <p14:cNvContentPartPr/>
                <p14:nvPr/>
              </p14:nvContentPartPr>
              <p14:xfrm>
                <a:off x="9777409" y="3328687"/>
                <a:ext cx="53280" cy="1281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422BA96-56DB-0A09-4144-6B03A86FB7F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768409" y="3320047"/>
                  <a:ext cx="709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009636C-430B-D63A-6F83-BB5C352D79B4}"/>
                    </a:ext>
                  </a:extLst>
                </p14:cNvPr>
                <p14:cNvContentPartPr/>
                <p14:nvPr/>
              </p14:nvContentPartPr>
              <p14:xfrm>
                <a:off x="9820609" y="3369367"/>
                <a:ext cx="217440" cy="36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009636C-430B-D63A-6F83-BB5C352D79B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811609" y="3360727"/>
                  <a:ext cx="2350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2397621-8A31-9654-F814-305BE09CC181}"/>
                    </a:ext>
                  </a:extLst>
                </p14:cNvPr>
                <p14:cNvContentPartPr/>
                <p14:nvPr/>
              </p14:nvContentPartPr>
              <p14:xfrm>
                <a:off x="9953809" y="3301327"/>
                <a:ext cx="20520" cy="2181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2397621-8A31-9654-F814-305BE09CC18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45169" y="3292687"/>
                  <a:ext cx="381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4AB2D55-D09A-1100-AE69-F12A4E4AAE70}"/>
                    </a:ext>
                  </a:extLst>
                </p14:cNvPr>
                <p14:cNvContentPartPr/>
                <p14:nvPr/>
              </p14:nvContentPartPr>
              <p14:xfrm>
                <a:off x="10016449" y="3439567"/>
                <a:ext cx="133920" cy="1440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4AB2D55-D09A-1100-AE69-F12A4E4AAE7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007449" y="3430567"/>
                  <a:ext cx="1515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E9FDF6E-55DF-DE30-CCAA-211A0A60A96C}"/>
                    </a:ext>
                  </a:extLst>
                </p14:cNvPr>
                <p14:cNvContentPartPr/>
                <p14:nvPr/>
              </p14:nvContentPartPr>
              <p14:xfrm>
                <a:off x="10186729" y="3448567"/>
                <a:ext cx="72360" cy="1605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E9FDF6E-55DF-DE30-CCAA-211A0A60A96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178089" y="3439927"/>
                  <a:ext cx="90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E4BEF08-D98C-5D6A-F6A0-00EF28AA9E60}"/>
                    </a:ext>
                  </a:extLst>
                </p14:cNvPr>
                <p14:cNvContentPartPr/>
                <p14:nvPr/>
              </p14:nvContentPartPr>
              <p14:xfrm>
                <a:off x="10287529" y="3414727"/>
                <a:ext cx="64440" cy="1616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E4BEF08-D98C-5D6A-F6A0-00EF28AA9E6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278889" y="3406087"/>
                  <a:ext cx="82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27B1DB5-EC5C-3E3B-B458-9A498F412721}"/>
                    </a:ext>
                  </a:extLst>
                </p14:cNvPr>
                <p14:cNvContentPartPr/>
                <p14:nvPr/>
              </p14:nvContentPartPr>
              <p14:xfrm>
                <a:off x="10477609" y="3356407"/>
                <a:ext cx="108000" cy="36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27B1DB5-EC5C-3E3B-B458-9A498F41272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468969" y="3347407"/>
                  <a:ext cx="1256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82177E8-011D-2B77-BEA3-5AEB143BE695}"/>
                    </a:ext>
                  </a:extLst>
                </p14:cNvPr>
                <p14:cNvContentPartPr/>
                <p14:nvPr/>
              </p14:nvContentPartPr>
              <p14:xfrm>
                <a:off x="10533409" y="3290527"/>
                <a:ext cx="9360" cy="1821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82177E8-011D-2B77-BEA3-5AEB143BE69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524409" y="3281887"/>
                  <a:ext cx="2700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DAAC2223-B52E-B6A0-42DD-101B317A9CEA}"/>
              </a:ext>
            </a:extLst>
          </p:cNvPr>
          <p:cNvGrpSpPr/>
          <p:nvPr/>
        </p:nvGrpSpPr>
        <p:grpSpPr>
          <a:xfrm>
            <a:off x="10765969" y="3194767"/>
            <a:ext cx="1301040" cy="601200"/>
            <a:chOff x="10765969" y="3194767"/>
            <a:chExt cx="1301040" cy="60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6F62CD7-1CF4-E5F4-4950-230D5DA27A9D}"/>
                    </a:ext>
                  </a:extLst>
                </p14:cNvPr>
                <p14:cNvContentPartPr/>
                <p14:nvPr/>
              </p14:nvContentPartPr>
              <p14:xfrm>
                <a:off x="10765969" y="3287287"/>
                <a:ext cx="126360" cy="1864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6F62CD7-1CF4-E5F4-4950-230D5DA27A9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756969" y="3278647"/>
                  <a:ext cx="144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391DE17-B188-1906-9B8E-C7EF155D601D}"/>
                    </a:ext>
                  </a:extLst>
                </p14:cNvPr>
                <p14:cNvContentPartPr/>
                <p14:nvPr/>
              </p14:nvContentPartPr>
              <p14:xfrm>
                <a:off x="10935529" y="3293407"/>
                <a:ext cx="42840" cy="1944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391DE17-B188-1906-9B8E-C7EF155D601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926529" y="3284407"/>
                  <a:ext cx="60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88AEAA3-4F2E-B8D9-7768-404DDF9C36B7}"/>
                    </a:ext>
                  </a:extLst>
                </p14:cNvPr>
                <p14:cNvContentPartPr/>
                <p14:nvPr/>
              </p14:nvContentPartPr>
              <p14:xfrm>
                <a:off x="10989889" y="3364687"/>
                <a:ext cx="121680" cy="860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88AEAA3-4F2E-B8D9-7768-404DDF9C36B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981249" y="3356047"/>
                  <a:ext cx="1393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5F28F60-39A7-325D-8C4B-B700D6B24E2D}"/>
                    </a:ext>
                  </a:extLst>
                </p14:cNvPr>
                <p14:cNvContentPartPr/>
                <p14:nvPr/>
              </p14:nvContentPartPr>
              <p14:xfrm>
                <a:off x="11044609" y="3347407"/>
                <a:ext cx="47160" cy="1026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5F28F60-39A7-325D-8C4B-B700D6B24E2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035969" y="3338407"/>
                  <a:ext cx="64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B2CDF36-36E3-2670-02B3-9FF83F61EF6A}"/>
                    </a:ext>
                  </a:extLst>
                </p14:cNvPr>
                <p14:cNvContentPartPr/>
                <p14:nvPr/>
              </p14:nvContentPartPr>
              <p14:xfrm>
                <a:off x="11130289" y="3392047"/>
                <a:ext cx="4320" cy="1220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B2CDF36-36E3-2670-02B3-9FF83F61EF6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121289" y="3383407"/>
                  <a:ext cx="21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2C0F03F-5B5C-D02F-D565-4CB4167149C2}"/>
                    </a:ext>
                  </a:extLst>
                </p14:cNvPr>
                <p14:cNvContentPartPr/>
                <p14:nvPr/>
              </p14:nvContentPartPr>
              <p14:xfrm>
                <a:off x="11160889" y="3321127"/>
                <a:ext cx="8280" cy="36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2C0F03F-5B5C-D02F-D565-4CB4167149C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151889" y="3312487"/>
                  <a:ext cx="259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51ED9AE-E4F4-0BF7-3164-BA5F73C64930}"/>
                    </a:ext>
                  </a:extLst>
                </p14:cNvPr>
                <p14:cNvContentPartPr/>
                <p14:nvPr/>
              </p14:nvContentPartPr>
              <p14:xfrm>
                <a:off x="11136049" y="3347407"/>
                <a:ext cx="86400" cy="1357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51ED9AE-E4F4-0BF7-3164-BA5F73C6493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127049" y="3338767"/>
                  <a:ext cx="104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F3F7918-3295-A119-8BA4-F7244A9C51B7}"/>
                    </a:ext>
                  </a:extLst>
                </p14:cNvPr>
                <p14:cNvContentPartPr/>
                <p14:nvPr/>
              </p14:nvContentPartPr>
              <p14:xfrm>
                <a:off x="11248009" y="3429847"/>
                <a:ext cx="14760" cy="561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F3F7918-3295-A119-8BA4-F7244A9C51B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239369" y="3421207"/>
                  <a:ext cx="324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5032305-95FC-13D2-DD12-75767576713B}"/>
                    </a:ext>
                  </a:extLst>
                </p14:cNvPr>
                <p14:cNvContentPartPr/>
                <p14:nvPr/>
              </p14:nvContentPartPr>
              <p14:xfrm>
                <a:off x="11345929" y="3194767"/>
                <a:ext cx="140400" cy="3636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5032305-95FC-13D2-DD12-75767576713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336929" y="3185767"/>
                  <a:ext cx="1580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40B6784-A741-3109-69AA-5537FF9D9268}"/>
                    </a:ext>
                  </a:extLst>
                </p14:cNvPr>
                <p14:cNvContentPartPr/>
                <p14:nvPr/>
              </p14:nvContentPartPr>
              <p14:xfrm>
                <a:off x="11626009" y="3446047"/>
                <a:ext cx="14400" cy="115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40B6784-A741-3109-69AA-5537FF9D926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617369" y="3437407"/>
                  <a:ext cx="320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5DEE84A-2138-E503-986D-0A21196B8999}"/>
                    </a:ext>
                  </a:extLst>
                </p14:cNvPr>
                <p14:cNvContentPartPr/>
                <p14:nvPr/>
              </p14:nvContentPartPr>
              <p14:xfrm>
                <a:off x="11590729" y="3482047"/>
                <a:ext cx="53280" cy="1594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5DEE84A-2138-E503-986D-0A21196B899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582089" y="3473407"/>
                  <a:ext cx="70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542E26A-7700-2C75-F305-D7EFCE6107EB}"/>
                    </a:ext>
                  </a:extLst>
                </p14:cNvPr>
                <p14:cNvContentPartPr/>
                <p14:nvPr/>
              </p14:nvContentPartPr>
              <p14:xfrm>
                <a:off x="11666689" y="3489607"/>
                <a:ext cx="41040" cy="2052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542E26A-7700-2C75-F305-D7EFCE6107E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658049" y="3480967"/>
                  <a:ext cx="586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D9AB89B-6082-FE68-AF22-1AA7371875FA}"/>
                    </a:ext>
                  </a:extLst>
                </p14:cNvPr>
                <p14:cNvContentPartPr/>
                <p14:nvPr/>
              </p14:nvContentPartPr>
              <p14:xfrm>
                <a:off x="11718889" y="3616327"/>
                <a:ext cx="95040" cy="1796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D9AB89B-6082-FE68-AF22-1AA7371875F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710249" y="3607327"/>
                  <a:ext cx="1126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F9E34A9-5B40-9D4E-0F89-D0626BB68AA8}"/>
                    </a:ext>
                  </a:extLst>
                </p14:cNvPr>
                <p14:cNvContentPartPr/>
                <p14:nvPr/>
              </p14:nvContentPartPr>
              <p14:xfrm>
                <a:off x="11793049" y="3628207"/>
                <a:ext cx="44280" cy="907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F9E34A9-5B40-9D4E-0F89-D0626BB68AA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784409" y="3619207"/>
                  <a:ext cx="619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01AD448-B5F8-BF91-6693-43E53DCD58F9}"/>
                    </a:ext>
                  </a:extLst>
                </p14:cNvPr>
                <p14:cNvContentPartPr/>
                <p14:nvPr/>
              </p14:nvContentPartPr>
              <p14:xfrm>
                <a:off x="11856769" y="3649807"/>
                <a:ext cx="57960" cy="68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01AD448-B5F8-BF91-6693-43E53DCD58F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847769" y="3641167"/>
                  <a:ext cx="75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E36E855-2943-B304-A5C0-536C843EE3B1}"/>
                    </a:ext>
                  </a:extLst>
                </p14:cNvPr>
                <p14:cNvContentPartPr/>
                <p14:nvPr/>
              </p14:nvContentPartPr>
              <p14:xfrm>
                <a:off x="11882329" y="3604807"/>
                <a:ext cx="36360" cy="986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E36E855-2943-B304-A5C0-536C843EE3B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873689" y="3596167"/>
                  <a:ext cx="54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E81BCC7-8DBD-C2AE-688C-BEF7AE1A79FD}"/>
                    </a:ext>
                  </a:extLst>
                </p14:cNvPr>
                <p14:cNvContentPartPr/>
                <p14:nvPr/>
              </p14:nvContentPartPr>
              <p14:xfrm>
                <a:off x="11898169" y="3245167"/>
                <a:ext cx="168840" cy="5230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E81BCC7-8DBD-C2AE-688C-BEF7AE1A79F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889529" y="3236167"/>
                  <a:ext cx="186480" cy="54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0BC32F7D-48A5-E594-CA69-392080C1E665}"/>
              </a:ext>
            </a:extLst>
          </p:cNvPr>
          <p:cNvGrpSpPr/>
          <p:nvPr/>
        </p:nvGrpSpPr>
        <p:grpSpPr>
          <a:xfrm>
            <a:off x="7622089" y="6459967"/>
            <a:ext cx="496080" cy="213840"/>
            <a:chOff x="7622089" y="6459967"/>
            <a:chExt cx="49608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2FC8683-9EB4-0333-FA95-9A2175491ADA}"/>
                    </a:ext>
                  </a:extLst>
                </p14:cNvPr>
                <p14:cNvContentPartPr/>
                <p14:nvPr/>
              </p14:nvContentPartPr>
              <p14:xfrm>
                <a:off x="7622089" y="6459967"/>
                <a:ext cx="105120" cy="1303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2FC8683-9EB4-0333-FA95-9A2175491AD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613089" y="6450967"/>
                  <a:ext cx="122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0DECD2C-91FE-CECF-40FE-09D7870D470A}"/>
                    </a:ext>
                  </a:extLst>
                </p14:cNvPr>
                <p14:cNvContentPartPr/>
                <p14:nvPr/>
              </p14:nvContentPartPr>
              <p14:xfrm>
                <a:off x="7786969" y="6537007"/>
                <a:ext cx="5040" cy="997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0DECD2C-91FE-CECF-40FE-09D7870D470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778329" y="6528367"/>
                  <a:ext cx="226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27B9174-9626-4659-C439-17A40BBBB51E}"/>
                    </a:ext>
                  </a:extLst>
                </p14:cNvPr>
                <p14:cNvContentPartPr/>
                <p14:nvPr/>
              </p14:nvContentPartPr>
              <p14:xfrm>
                <a:off x="7807489" y="6519007"/>
                <a:ext cx="52560" cy="604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27B9174-9626-4659-C439-17A40BBBB51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98849" y="6510007"/>
                  <a:ext cx="70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195D6D6-9347-168E-DCD3-9F2F71810DB3}"/>
                    </a:ext>
                  </a:extLst>
                </p14:cNvPr>
                <p14:cNvContentPartPr/>
                <p14:nvPr/>
              </p14:nvContentPartPr>
              <p14:xfrm>
                <a:off x="7943569" y="6549607"/>
                <a:ext cx="55440" cy="774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195D6D6-9347-168E-DCD3-9F2F71810DB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34929" y="6540967"/>
                  <a:ext cx="730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543608F-6AA3-5334-BB1C-1C23F97EDFA3}"/>
                    </a:ext>
                  </a:extLst>
                </p14:cNvPr>
                <p14:cNvContentPartPr/>
                <p14:nvPr/>
              </p14:nvContentPartPr>
              <p14:xfrm>
                <a:off x="8019529" y="6560407"/>
                <a:ext cx="98640" cy="1130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543608F-6AA3-5334-BB1C-1C23F97EDFA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10529" y="6551407"/>
                  <a:ext cx="116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3C37F02-496B-A952-6824-28B2503965C9}"/>
                    </a:ext>
                  </a:extLst>
                </p14:cNvPr>
                <p14:cNvContentPartPr/>
                <p14:nvPr/>
              </p14:nvContentPartPr>
              <p14:xfrm>
                <a:off x="7947529" y="6597487"/>
                <a:ext cx="9720" cy="763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3C37F02-496B-A952-6824-28B2503965C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938889" y="6588487"/>
                  <a:ext cx="27360" cy="9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F039203E-012D-CE3E-DD2D-EDF0AF12F5C4}"/>
                  </a:ext>
                </a:extLst>
              </p14:cNvPr>
              <p14:cNvContentPartPr/>
              <p14:nvPr/>
            </p14:nvContentPartPr>
            <p14:xfrm>
              <a:off x="7126369" y="6105727"/>
              <a:ext cx="1228320" cy="8172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F039203E-012D-CE3E-DD2D-EDF0AF12F5C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117369" y="6096727"/>
                <a:ext cx="1245960" cy="9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9" name="Group 298">
            <a:extLst>
              <a:ext uri="{FF2B5EF4-FFF2-40B4-BE49-F238E27FC236}">
                <a16:creationId xmlns:a16="http://schemas.microsoft.com/office/drawing/2014/main" id="{918F5E37-D862-DA63-728E-F1506A3A6C6F}"/>
              </a:ext>
            </a:extLst>
          </p:cNvPr>
          <p:cNvGrpSpPr/>
          <p:nvPr/>
        </p:nvGrpSpPr>
        <p:grpSpPr>
          <a:xfrm>
            <a:off x="8276569" y="6457087"/>
            <a:ext cx="799560" cy="352800"/>
            <a:chOff x="8276569" y="6457087"/>
            <a:chExt cx="799560" cy="35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A614A04-3437-2E71-19D7-FAB515B87A4B}"/>
                    </a:ext>
                  </a:extLst>
                </p14:cNvPr>
                <p14:cNvContentPartPr/>
                <p14:nvPr/>
              </p14:nvContentPartPr>
              <p14:xfrm>
                <a:off x="8276569" y="6560767"/>
                <a:ext cx="95760" cy="3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A614A04-3437-2E71-19D7-FAB515B87A4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67569" y="6551767"/>
                  <a:ext cx="113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AE63EDF-3F3C-7865-3619-7EE6363593CE}"/>
                    </a:ext>
                  </a:extLst>
                </p14:cNvPr>
                <p14:cNvContentPartPr/>
                <p14:nvPr/>
              </p14:nvContentPartPr>
              <p14:xfrm>
                <a:off x="8345329" y="6499927"/>
                <a:ext cx="39240" cy="1447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AE63EDF-3F3C-7865-3619-7EE6363593C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336689" y="6491287"/>
                  <a:ext cx="56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5956044-8268-3CC4-0D02-D035CF06E863}"/>
                    </a:ext>
                  </a:extLst>
                </p14:cNvPr>
                <p14:cNvContentPartPr/>
                <p14:nvPr/>
              </p14:nvContentPartPr>
              <p14:xfrm>
                <a:off x="8526409" y="6457087"/>
                <a:ext cx="15480" cy="1735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5956044-8268-3CC4-0D02-D035CF06E86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17409" y="6448087"/>
                  <a:ext cx="33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DBDEDBA-AF38-04F7-3DAE-BDF69D49E061}"/>
                    </a:ext>
                  </a:extLst>
                </p14:cNvPr>
                <p14:cNvContentPartPr/>
                <p14:nvPr/>
              </p14:nvContentPartPr>
              <p14:xfrm>
                <a:off x="8519209" y="6623767"/>
                <a:ext cx="115200" cy="64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DBDEDBA-AF38-04F7-3DAE-BDF69D49E06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510209" y="6615127"/>
                  <a:ext cx="1328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322AC0C-BD0E-6D28-0C4D-C6F02DC34377}"/>
                    </a:ext>
                  </a:extLst>
                </p14:cNvPr>
                <p14:cNvContentPartPr/>
                <p14:nvPr/>
              </p14:nvContentPartPr>
              <p14:xfrm>
                <a:off x="8661409" y="6577327"/>
                <a:ext cx="3600" cy="2091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322AC0C-BD0E-6D28-0C4D-C6F02DC3437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652769" y="6568687"/>
                  <a:ext cx="212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A91F204-ED4C-EC22-1B24-E19189803D74}"/>
                    </a:ext>
                  </a:extLst>
                </p14:cNvPr>
                <p14:cNvContentPartPr/>
                <p14:nvPr/>
              </p14:nvContentPartPr>
              <p14:xfrm>
                <a:off x="8706409" y="6570127"/>
                <a:ext cx="66240" cy="1609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A91F204-ED4C-EC22-1B24-E19189803D7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697769" y="6561127"/>
                  <a:ext cx="83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3FD5DC5-EEB0-B33A-06FF-907A65B3ED57}"/>
                    </a:ext>
                  </a:extLst>
                </p14:cNvPr>
                <p14:cNvContentPartPr/>
                <p14:nvPr/>
              </p14:nvContentPartPr>
              <p14:xfrm>
                <a:off x="8809009" y="6637447"/>
                <a:ext cx="124920" cy="1666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3FD5DC5-EEB0-B33A-06FF-907A65B3ED5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00009" y="6628807"/>
                  <a:ext cx="142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9881B5C-D82B-A984-C6DE-5A5598C79AD5}"/>
                    </a:ext>
                  </a:extLst>
                </p14:cNvPr>
                <p14:cNvContentPartPr/>
                <p14:nvPr/>
              </p14:nvContentPartPr>
              <p14:xfrm>
                <a:off x="9007729" y="6515407"/>
                <a:ext cx="27000" cy="2944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9881B5C-D82B-A984-C6DE-5A5598C79AD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998729" y="6506767"/>
                  <a:ext cx="446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162282C-640A-A45D-35AA-CF92DFBC3C7E}"/>
                    </a:ext>
                  </a:extLst>
                </p14:cNvPr>
                <p14:cNvContentPartPr/>
                <p14:nvPr/>
              </p14:nvContentPartPr>
              <p14:xfrm>
                <a:off x="9008809" y="6698647"/>
                <a:ext cx="67320" cy="853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162282C-640A-A45D-35AA-CF92DFBC3C7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9809" y="6690007"/>
                  <a:ext cx="8496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A9EF951-2693-4620-E99C-586CB8DC36B6}"/>
              </a:ext>
            </a:extLst>
          </p:cNvPr>
          <p:cNvGrpSpPr/>
          <p:nvPr/>
        </p:nvGrpSpPr>
        <p:grpSpPr>
          <a:xfrm>
            <a:off x="9264769" y="6438367"/>
            <a:ext cx="206640" cy="231480"/>
            <a:chOff x="9264769" y="6438367"/>
            <a:chExt cx="206640" cy="23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826D2E6-48B8-A2BC-5124-C6797CF7CF20}"/>
                    </a:ext>
                  </a:extLst>
                </p14:cNvPr>
                <p14:cNvContentPartPr/>
                <p14:nvPr/>
              </p14:nvContentPartPr>
              <p14:xfrm>
                <a:off x="9264769" y="6506047"/>
                <a:ext cx="206640" cy="3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826D2E6-48B8-A2BC-5124-C6797CF7CF2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55769" y="6497407"/>
                  <a:ext cx="224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142F4AD-3996-F04A-FFF5-314ED2FA8B25}"/>
                    </a:ext>
                  </a:extLst>
                </p14:cNvPr>
                <p14:cNvContentPartPr/>
                <p14:nvPr/>
              </p14:nvContentPartPr>
              <p14:xfrm>
                <a:off x="9411289" y="6438367"/>
                <a:ext cx="54360" cy="2314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142F4AD-3996-F04A-FFF5-314ED2FA8B2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402289" y="6429727"/>
                  <a:ext cx="72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4F803B7C-93E1-049D-09DF-5BDD00559FC9}"/>
                  </a:ext>
                </a:extLst>
              </p14:cNvPr>
              <p14:cNvContentPartPr/>
              <p14:nvPr/>
            </p14:nvContentPartPr>
            <p14:xfrm>
              <a:off x="10717009" y="6116167"/>
              <a:ext cx="473760" cy="396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4F803B7C-93E1-049D-09DF-5BDD00559FC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0708009" y="6107527"/>
                <a:ext cx="49140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Group 314">
            <a:extLst>
              <a:ext uri="{FF2B5EF4-FFF2-40B4-BE49-F238E27FC236}">
                <a16:creationId xmlns:a16="http://schemas.microsoft.com/office/drawing/2014/main" id="{E2F43926-51A2-A8F7-5A1A-07CB0241B4B1}"/>
              </a:ext>
            </a:extLst>
          </p:cNvPr>
          <p:cNvGrpSpPr/>
          <p:nvPr/>
        </p:nvGrpSpPr>
        <p:grpSpPr>
          <a:xfrm>
            <a:off x="9644929" y="6353407"/>
            <a:ext cx="1066320" cy="449640"/>
            <a:chOff x="9644929" y="6353407"/>
            <a:chExt cx="1066320" cy="44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671EEB8-F092-38A5-8F04-E90C9A30A626}"/>
                    </a:ext>
                  </a:extLst>
                </p14:cNvPr>
                <p14:cNvContentPartPr/>
                <p14:nvPr/>
              </p14:nvContentPartPr>
              <p14:xfrm>
                <a:off x="9782089" y="6408127"/>
                <a:ext cx="3600" cy="3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671EEB8-F092-38A5-8F04-E90C9A30A62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773449" y="6399127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33077D7-65FE-C6BB-7229-E693D8C0E60D}"/>
                    </a:ext>
                  </a:extLst>
                </p14:cNvPr>
                <p14:cNvContentPartPr/>
                <p14:nvPr/>
              </p14:nvContentPartPr>
              <p14:xfrm>
                <a:off x="9644929" y="6395527"/>
                <a:ext cx="196200" cy="2174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33077D7-65FE-C6BB-7229-E693D8C0E60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635929" y="6386527"/>
                  <a:ext cx="2138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02F6A3B-1C3B-FC4E-0C6C-D8714A091CB2}"/>
                    </a:ext>
                  </a:extLst>
                </p14:cNvPr>
                <p14:cNvContentPartPr/>
                <p14:nvPr/>
              </p14:nvContentPartPr>
              <p14:xfrm>
                <a:off x="10007809" y="6363847"/>
                <a:ext cx="21600" cy="2412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02F6A3B-1C3B-FC4E-0C6C-D8714A091CB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998809" y="6355207"/>
                  <a:ext cx="392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F487D4F-3EA6-3C7B-3351-D00CB57A225D}"/>
                    </a:ext>
                  </a:extLst>
                </p14:cNvPr>
                <p14:cNvContentPartPr/>
                <p14:nvPr/>
              </p14:nvContentPartPr>
              <p14:xfrm>
                <a:off x="9983689" y="6426847"/>
                <a:ext cx="56160" cy="2268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F487D4F-3EA6-3C7B-3351-D00CB57A225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975049" y="6417847"/>
                  <a:ext cx="738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094AD281-9B8B-4272-3C8A-5914ED504FF3}"/>
                    </a:ext>
                  </a:extLst>
                </p14:cNvPr>
                <p14:cNvContentPartPr/>
                <p14:nvPr/>
              </p14:nvContentPartPr>
              <p14:xfrm>
                <a:off x="10106449" y="6566167"/>
                <a:ext cx="39600" cy="583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094AD281-9B8B-4272-3C8A-5914ED504FF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97809" y="6557167"/>
                  <a:ext cx="572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9950FDC-5993-9167-063C-3365DF87445F}"/>
                    </a:ext>
                  </a:extLst>
                </p14:cNvPr>
                <p14:cNvContentPartPr/>
                <p14:nvPr/>
              </p14:nvContentPartPr>
              <p14:xfrm>
                <a:off x="10135609" y="6554287"/>
                <a:ext cx="34920" cy="1591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9950FDC-5993-9167-063C-3365DF87445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126609" y="6545287"/>
                  <a:ext cx="525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883DB47-107F-29E6-AC20-A3919B39182C}"/>
                    </a:ext>
                  </a:extLst>
                </p14:cNvPr>
                <p14:cNvContentPartPr/>
                <p14:nvPr/>
              </p14:nvContentPartPr>
              <p14:xfrm>
                <a:off x="10242169" y="6637447"/>
                <a:ext cx="67680" cy="831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883DB47-107F-29E6-AC20-A3919B39182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233529" y="6628447"/>
                  <a:ext cx="85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4967FEF5-257C-6FDE-B1B7-9DDDB410820D}"/>
                    </a:ext>
                  </a:extLst>
                </p14:cNvPr>
                <p14:cNvContentPartPr/>
                <p14:nvPr/>
              </p14:nvContentPartPr>
              <p14:xfrm>
                <a:off x="10345849" y="6643927"/>
                <a:ext cx="35640" cy="982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4967FEF5-257C-6FDE-B1B7-9DDDB410820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337209" y="6634927"/>
                  <a:ext cx="532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8D3C29B-5DA8-AD78-0D2E-56DE3F6A667C}"/>
                    </a:ext>
                  </a:extLst>
                </p14:cNvPr>
                <p14:cNvContentPartPr/>
                <p14:nvPr/>
              </p14:nvContentPartPr>
              <p14:xfrm>
                <a:off x="10376089" y="6676687"/>
                <a:ext cx="85680" cy="108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8D3C29B-5DA8-AD78-0D2E-56DE3F6A667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367449" y="6667687"/>
                  <a:ext cx="103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D27EC00-3506-0632-240B-8E796D748858}"/>
                    </a:ext>
                  </a:extLst>
                </p14:cNvPr>
                <p14:cNvContentPartPr/>
                <p14:nvPr/>
              </p14:nvContentPartPr>
              <p14:xfrm>
                <a:off x="10394449" y="6588847"/>
                <a:ext cx="93240" cy="2113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D27EC00-3506-0632-240B-8E796D74885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385449" y="6580207"/>
                  <a:ext cx="1108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3FBE59F-78BE-8217-9E57-33B2E491FA09}"/>
                    </a:ext>
                  </a:extLst>
                </p14:cNvPr>
                <p14:cNvContentPartPr/>
                <p14:nvPr/>
              </p14:nvContentPartPr>
              <p14:xfrm>
                <a:off x="10558969" y="6353407"/>
                <a:ext cx="152280" cy="4496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3FBE59F-78BE-8217-9E57-33B2E491FA0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549969" y="6344407"/>
                  <a:ext cx="169920" cy="46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261BDEAA-13FB-E0CB-8943-AB5B6F5D6AF7}"/>
                  </a:ext>
                </a:extLst>
              </p14:cNvPr>
              <p14:cNvContentPartPr/>
              <p14:nvPr/>
            </p14:nvContentPartPr>
            <p14:xfrm>
              <a:off x="921049" y="4254967"/>
              <a:ext cx="1663920" cy="28440"/>
            </p14:xfrm>
          </p:contentPart>
        </mc:Choice>
        <mc:Fallback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261BDEAA-13FB-E0CB-8943-AB5B6F5D6AF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12409" y="4246327"/>
                <a:ext cx="16815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1D2B0F27-FF19-94C3-1E56-59BCA5E3C19A}"/>
                  </a:ext>
                </a:extLst>
              </p14:cNvPr>
              <p14:cNvContentPartPr/>
              <p14:nvPr/>
            </p14:nvContentPartPr>
            <p14:xfrm>
              <a:off x="7555489" y="6781087"/>
              <a:ext cx="534240" cy="56160"/>
            </p14:xfrm>
          </p:contentPart>
        </mc:Choice>
        <mc:Fallback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1D2B0F27-FF19-94C3-1E56-59BCA5E3C19A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546489" y="6772087"/>
                <a:ext cx="5518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382D1FED-9ED4-64FA-8136-916DEEDA4A56}"/>
                  </a:ext>
                </a:extLst>
              </p14:cNvPr>
              <p14:cNvContentPartPr/>
              <p14:nvPr/>
            </p14:nvContentPartPr>
            <p14:xfrm>
              <a:off x="8150569" y="3582127"/>
              <a:ext cx="894600" cy="179280"/>
            </p14:xfrm>
          </p:contentPart>
        </mc:Choice>
        <mc:Fallback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382D1FED-9ED4-64FA-8136-916DEEDA4A56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141929" y="3573127"/>
                <a:ext cx="9122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66B8968A-8346-0294-3552-02BF1394CB40}"/>
                  </a:ext>
                </a:extLst>
              </p14:cNvPr>
              <p14:cNvContentPartPr/>
              <p14:nvPr/>
            </p14:nvContentPartPr>
            <p14:xfrm>
              <a:off x="6535969" y="368047"/>
              <a:ext cx="1078920" cy="56484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66B8968A-8346-0294-3552-02BF1394CB40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526969" y="359407"/>
                <a:ext cx="109656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597E45B1-D1EC-3F1F-E08C-94AB0BDF3929}"/>
                  </a:ext>
                </a:extLst>
              </p14:cNvPr>
              <p14:cNvContentPartPr/>
              <p14:nvPr/>
            </p14:nvContentPartPr>
            <p14:xfrm>
              <a:off x="11308489" y="1120087"/>
              <a:ext cx="216000" cy="26316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597E45B1-D1EC-3F1F-E08C-94AB0BDF392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1299849" y="1111087"/>
                <a:ext cx="233640" cy="28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4" name="Group 323">
            <a:extLst>
              <a:ext uri="{FF2B5EF4-FFF2-40B4-BE49-F238E27FC236}">
                <a16:creationId xmlns:a16="http://schemas.microsoft.com/office/drawing/2014/main" id="{98020505-6C29-A9CF-FD48-3D2EC38D642B}"/>
              </a:ext>
            </a:extLst>
          </p:cNvPr>
          <p:cNvGrpSpPr/>
          <p:nvPr/>
        </p:nvGrpSpPr>
        <p:grpSpPr>
          <a:xfrm>
            <a:off x="10975489" y="4806127"/>
            <a:ext cx="238320" cy="202320"/>
            <a:chOff x="10975489" y="4806127"/>
            <a:chExt cx="238320" cy="20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29FDB5FC-ACCD-F505-C083-213AD9D5A7C4}"/>
                    </a:ext>
                  </a:extLst>
                </p14:cNvPr>
                <p14:cNvContentPartPr/>
                <p14:nvPr/>
              </p14:nvContentPartPr>
              <p14:xfrm>
                <a:off x="10975489" y="4856887"/>
                <a:ext cx="191880" cy="97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29FDB5FC-ACCD-F505-C083-213AD9D5A7C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966849" y="4848247"/>
                  <a:ext cx="209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A370A889-0678-6CFF-5E45-19253E233738}"/>
                    </a:ext>
                  </a:extLst>
                </p14:cNvPr>
                <p14:cNvContentPartPr/>
                <p14:nvPr/>
              </p14:nvContentPartPr>
              <p14:xfrm>
                <a:off x="11047129" y="4806127"/>
                <a:ext cx="166680" cy="2023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A370A889-0678-6CFF-5E45-19253E23373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038129" y="4797487"/>
                  <a:ext cx="18432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F6B4D03C-E5B9-18E9-C0B0-4FCFF53B4045}"/>
                  </a:ext>
                </a:extLst>
              </p14:cNvPr>
              <p14:cNvContentPartPr/>
              <p14:nvPr/>
            </p14:nvContentPartPr>
            <p14:xfrm>
              <a:off x="9350449" y="3842047"/>
              <a:ext cx="1473480" cy="3132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F6B4D03C-E5B9-18E9-C0B0-4FCFF53B404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341449" y="3833407"/>
                <a:ext cx="149112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7" name="Group 326">
            <a:extLst>
              <a:ext uri="{FF2B5EF4-FFF2-40B4-BE49-F238E27FC236}">
                <a16:creationId xmlns:a16="http://schemas.microsoft.com/office/drawing/2014/main" id="{6B543E55-9163-4F16-59D7-C6980551D21A}"/>
              </a:ext>
            </a:extLst>
          </p:cNvPr>
          <p:cNvGrpSpPr/>
          <p:nvPr/>
        </p:nvGrpSpPr>
        <p:grpSpPr>
          <a:xfrm>
            <a:off x="6616249" y="3298087"/>
            <a:ext cx="2624760" cy="562680"/>
            <a:chOff x="6616249" y="3298087"/>
            <a:chExt cx="2624760" cy="56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4E27013-4DEB-6F87-A7BC-98D6DD73A8F7}"/>
                    </a:ext>
                  </a:extLst>
                </p14:cNvPr>
                <p14:cNvContentPartPr/>
                <p14:nvPr/>
              </p14:nvContentPartPr>
              <p14:xfrm>
                <a:off x="7450729" y="3664207"/>
                <a:ext cx="305640" cy="1519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4E27013-4DEB-6F87-A7BC-98D6DD73A8F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442089" y="3655567"/>
                  <a:ext cx="323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3FE851E-A909-8BBB-60EA-50C977824D58}"/>
                    </a:ext>
                  </a:extLst>
                </p14:cNvPr>
                <p14:cNvContentPartPr/>
                <p14:nvPr/>
              </p14:nvContentPartPr>
              <p14:xfrm>
                <a:off x="7536409" y="3438847"/>
                <a:ext cx="321480" cy="1598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3FE851E-A909-8BBB-60EA-50C977824D5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527769" y="3430207"/>
                  <a:ext cx="339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4A2D245-0116-9A88-1735-059ED09D5BA5}"/>
                    </a:ext>
                  </a:extLst>
                </p14:cNvPr>
                <p14:cNvContentPartPr/>
                <p14:nvPr/>
              </p14:nvContentPartPr>
              <p14:xfrm>
                <a:off x="7916929" y="3396007"/>
                <a:ext cx="183240" cy="320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4A2D245-0116-9A88-1735-059ED09D5BA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907929" y="3387007"/>
                  <a:ext cx="2008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A04AF3A-7DF3-F9C1-F68F-C2976ECEB873}"/>
                    </a:ext>
                  </a:extLst>
                </p14:cNvPr>
                <p14:cNvContentPartPr/>
                <p14:nvPr/>
              </p14:nvContentPartPr>
              <p14:xfrm>
                <a:off x="7985329" y="3480967"/>
                <a:ext cx="190800" cy="244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A04AF3A-7DF3-F9C1-F68F-C2976ECEB87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76329" y="3472327"/>
                  <a:ext cx="208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FD0DD0D-0293-93FF-137F-604564CB5880}"/>
                    </a:ext>
                  </a:extLst>
                </p14:cNvPr>
                <p14:cNvContentPartPr/>
                <p14:nvPr/>
              </p14:nvContentPartPr>
              <p14:xfrm>
                <a:off x="8253529" y="3298087"/>
                <a:ext cx="46800" cy="2466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FD0DD0D-0293-93FF-137F-604564CB588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44529" y="3289087"/>
                  <a:ext cx="64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B345219-0E94-F093-8C88-658557611456}"/>
                    </a:ext>
                  </a:extLst>
                </p14:cNvPr>
                <p14:cNvContentPartPr/>
                <p14:nvPr/>
              </p14:nvContentPartPr>
              <p14:xfrm>
                <a:off x="8326609" y="3381967"/>
                <a:ext cx="96840" cy="1144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B345219-0E94-F093-8C88-65855761145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317969" y="3372967"/>
                  <a:ext cx="114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E5B5588-24CD-7140-2128-589753B90613}"/>
                    </a:ext>
                  </a:extLst>
                </p14:cNvPr>
                <p14:cNvContentPartPr/>
                <p14:nvPr/>
              </p14:nvContentPartPr>
              <p14:xfrm>
                <a:off x="8549449" y="3357847"/>
                <a:ext cx="74160" cy="1310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E5B5588-24CD-7140-2128-589753B9061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540809" y="3348847"/>
                  <a:ext cx="91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1F4061C-B60D-1AB6-6862-CEC4E457366F}"/>
                    </a:ext>
                  </a:extLst>
                </p14:cNvPr>
                <p14:cNvContentPartPr/>
                <p14:nvPr/>
              </p14:nvContentPartPr>
              <p14:xfrm>
                <a:off x="8672929" y="3363607"/>
                <a:ext cx="79200" cy="18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1F4061C-B60D-1AB6-6862-CEC4E457366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663929" y="3354967"/>
                  <a:ext cx="96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8C8E880-87C1-63CC-8F11-0D1A72A4B944}"/>
                    </a:ext>
                  </a:extLst>
                </p14:cNvPr>
                <p14:cNvContentPartPr/>
                <p14:nvPr/>
              </p14:nvContentPartPr>
              <p14:xfrm>
                <a:off x="8693089" y="3303127"/>
                <a:ext cx="30240" cy="3042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8C8E880-87C1-63CC-8F11-0D1A72A4B9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684449" y="3294127"/>
                  <a:ext cx="478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4A97857-B10D-6775-855E-DAA58A21D198}"/>
                    </a:ext>
                  </a:extLst>
                </p14:cNvPr>
                <p14:cNvContentPartPr/>
                <p14:nvPr/>
              </p14:nvContentPartPr>
              <p14:xfrm>
                <a:off x="8771569" y="3544327"/>
                <a:ext cx="18720" cy="1296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4A97857-B10D-6775-855E-DAA58A21D19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762929" y="3535687"/>
                  <a:ext cx="36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1025018-F456-2005-2F63-D6A172D00D5D}"/>
                    </a:ext>
                  </a:extLst>
                </p14:cNvPr>
                <p14:cNvContentPartPr/>
                <p14:nvPr/>
              </p14:nvContentPartPr>
              <p14:xfrm>
                <a:off x="8786329" y="3528847"/>
                <a:ext cx="65520" cy="576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1025018-F456-2005-2F63-D6A172D00D5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777689" y="3519847"/>
                  <a:ext cx="83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9BCEA62-E69E-BDD4-79DA-D03B7B0629A7}"/>
                    </a:ext>
                  </a:extLst>
                </p14:cNvPr>
                <p14:cNvContentPartPr/>
                <p14:nvPr/>
              </p14:nvContentPartPr>
              <p14:xfrm>
                <a:off x="8871289" y="3528487"/>
                <a:ext cx="37800" cy="781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9BCEA62-E69E-BDD4-79DA-D03B7B0629A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862289" y="3519847"/>
                  <a:ext cx="554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F19DB37-933F-D1C5-20A3-F41770C086CD}"/>
                    </a:ext>
                  </a:extLst>
                </p14:cNvPr>
                <p14:cNvContentPartPr/>
                <p14:nvPr/>
              </p14:nvContentPartPr>
              <p14:xfrm>
                <a:off x="8923489" y="3568087"/>
                <a:ext cx="45360" cy="450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F19DB37-933F-D1C5-20A3-F41770C086C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914849" y="3559447"/>
                  <a:ext cx="63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C301E8D-348A-DB60-B1D8-4E3BAF0E0BBF}"/>
                    </a:ext>
                  </a:extLst>
                </p14:cNvPr>
                <p14:cNvContentPartPr/>
                <p14:nvPr/>
              </p14:nvContentPartPr>
              <p14:xfrm>
                <a:off x="8900449" y="3561967"/>
                <a:ext cx="63720" cy="1148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C301E8D-348A-DB60-B1D8-4E3BAF0E0BB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891449" y="3552967"/>
                  <a:ext cx="81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268C5F0-4FE9-98AD-232D-896BD8F34E41}"/>
                    </a:ext>
                  </a:extLst>
                </p14:cNvPr>
                <p14:cNvContentPartPr/>
                <p14:nvPr/>
              </p14:nvContentPartPr>
              <p14:xfrm>
                <a:off x="9041209" y="3447127"/>
                <a:ext cx="199800" cy="39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268C5F0-4FE9-98AD-232D-896BD8F34E4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032569" y="3438487"/>
                  <a:ext cx="217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295E30A-D063-919E-4C5A-5230A4DFFD22}"/>
                    </a:ext>
                  </a:extLst>
                </p14:cNvPr>
                <p14:cNvContentPartPr/>
                <p14:nvPr/>
              </p14:nvContentPartPr>
              <p14:xfrm>
                <a:off x="9172969" y="3367567"/>
                <a:ext cx="9000" cy="1328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295E30A-D063-919E-4C5A-5230A4DFFD2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163969" y="3358927"/>
                  <a:ext cx="26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DDD6E302-FE03-25E0-AF7B-A5CD7AD57703}"/>
                    </a:ext>
                  </a:extLst>
                </p14:cNvPr>
                <p14:cNvContentPartPr/>
                <p14:nvPr/>
              </p14:nvContentPartPr>
              <p14:xfrm>
                <a:off x="6616249" y="3370447"/>
                <a:ext cx="1090800" cy="4903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DDD6E302-FE03-25E0-AF7B-A5CD7AD5770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607249" y="3361807"/>
                  <a:ext cx="1108440" cy="50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2EE00F33-A23F-10FA-F72B-96726B3FDA56}"/>
              </a:ext>
            </a:extLst>
          </p:cNvPr>
          <p:cNvGrpSpPr/>
          <p:nvPr/>
        </p:nvGrpSpPr>
        <p:grpSpPr>
          <a:xfrm>
            <a:off x="670849" y="3321127"/>
            <a:ext cx="6257520" cy="1339200"/>
            <a:chOff x="670849" y="3321127"/>
            <a:chExt cx="6257520" cy="133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6038FB3-1E1E-B606-2CBC-A78F6E6CDDD0}"/>
                    </a:ext>
                  </a:extLst>
                </p14:cNvPr>
                <p14:cNvContentPartPr/>
                <p14:nvPr/>
              </p14:nvContentPartPr>
              <p14:xfrm>
                <a:off x="3663529" y="3861487"/>
                <a:ext cx="389160" cy="33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6038FB3-1E1E-B606-2CBC-A78F6E6CDDD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654889" y="3852487"/>
                  <a:ext cx="4068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0FA34CB-1D11-D8DD-7113-B3CC3D842290}"/>
                    </a:ext>
                  </a:extLst>
                </p14:cNvPr>
                <p14:cNvContentPartPr/>
                <p14:nvPr/>
              </p14:nvContentPartPr>
              <p14:xfrm>
                <a:off x="3863689" y="3681847"/>
                <a:ext cx="492480" cy="127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0FA34CB-1D11-D8DD-7113-B3CC3D84229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855049" y="3672847"/>
                  <a:ext cx="510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5A762FA-6470-398F-14BE-23F4BA5C069A}"/>
                    </a:ext>
                  </a:extLst>
                </p14:cNvPr>
                <p14:cNvContentPartPr/>
                <p14:nvPr/>
              </p14:nvContentPartPr>
              <p14:xfrm>
                <a:off x="4408369" y="3749527"/>
                <a:ext cx="11520" cy="8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5A762FA-6470-398F-14BE-23F4BA5C069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99369" y="3740527"/>
                  <a:ext cx="291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B839797-4AEB-6007-7877-8A3C18811EA4}"/>
                    </a:ext>
                  </a:extLst>
                </p14:cNvPr>
                <p14:cNvContentPartPr/>
                <p14:nvPr/>
              </p14:nvContentPartPr>
              <p14:xfrm>
                <a:off x="4413049" y="3773647"/>
                <a:ext cx="208800" cy="12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B839797-4AEB-6007-7877-8A3C18811EA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404049" y="3764647"/>
                  <a:ext cx="2264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3322E10-F9EB-605F-ED10-94FA6F92F3DC}"/>
                    </a:ext>
                  </a:extLst>
                </p14:cNvPr>
                <p14:cNvContentPartPr/>
                <p14:nvPr/>
              </p14:nvContentPartPr>
              <p14:xfrm>
                <a:off x="4431049" y="3876607"/>
                <a:ext cx="166680" cy="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3322E10-F9EB-605F-ED10-94FA6F92F3D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22049" y="3867607"/>
                  <a:ext cx="184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62283EC-72B0-7143-7FE4-56BC395EA38B}"/>
                    </a:ext>
                  </a:extLst>
                </p14:cNvPr>
                <p14:cNvContentPartPr/>
                <p14:nvPr/>
              </p14:nvContentPartPr>
              <p14:xfrm>
                <a:off x="4984369" y="3861487"/>
                <a:ext cx="292680" cy="4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62283EC-72B0-7143-7FE4-56BC395EA38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975729" y="3852847"/>
                  <a:ext cx="3103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A71B1CC-C95C-E706-98CB-68ED490637F8}"/>
                    </a:ext>
                  </a:extLst>
                </p14:cNvPr>
                <p14:cNvContentPartPr/>
                <p14:nvPr/>
              </p14:nvContentPartPr>
              <p14:xfrm>
                <a:off x="5215129" y="3789847"/>
                <a:ext cx="5760" cy="304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A71B1CC-C95C-E706-98CB-68ED490637F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206129" y="3780847"/>
                  <a:ext cx="234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64AABE1-5729-1B03-A97A-2EB0A246EF38}"/>
                    </a:ext>
                  </a:extLst>
                </p14:cNvPr>
                <p14:cNvContentPartPr/>
                <p14:nvPr/>
              </p14:nvContentPartPr>
              <p14:xfrm>
                <a:off x="5504569" y="3831607"/>
                <a:ext cx="60840" cy="954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64AABE1-5729-1B03-A97A-2EB0A246EF3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495569" y="3822607"/>
                  <a:ext cx="78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1E43A24-4E2B-785A-F4F2-D849F5AB6418}"/>
                    </a:ext>
                  </a:extLst>
                </p14:cNvPr>
                <p14:cNvContentPartPr/>
                <p14:nvPr/>
              </p14:nvContentPartPr>
              <p14:xfrm>
                <a:off x="5604289" y="3828367"/>
                <a:ext cx="25560" cy="1040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1E43A24-4E2B-785A-F4F2-D849F5AB641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595649" y="3819367"/>
                  <a:ext cx="432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4199D4D-397B-A7E0-B0B9-791DBAE9E0A1}"/>
                    </a:ext>
                  </a:extLst>
                </p14:cNvPr>
                <p14:cNvContentPartPr/>
                <p14:nvPr/>
              </p14:nvContentPartPr>
              <p14:xfrm>
                <a:off x="5655769" y="3838447"/>
                <a:ext cx="134640" cy="254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4199D4D-397B-A7E0-B0B9-791DBAE9E0A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647129" y="3829807"/>
                  <a:ext cx="1522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C43D1C3-A104-0511-AE13-7B95356A478B}"/>
                    </a:ext>
                  </a:extLst>
                </p14:cNvPr>
                <p14:cNvContentPartPr/>
                <p14:nvPr/>
              </p14:nvContentPartPr>
              <p14:xfrm>
                <a:off x="5584489" y="3897127"/>
                <a:ext cx="211320" cy="1216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C43D1C3-A104-0511-AE13-7B95356A478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75849" y="3888127"/>
                  <a:ext cx="2289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4A831DC-0F09-CDAA-09CF-C47FB1B61D10}"/>
                    </a:ext>
                  </a:extLst>
                </p14:cNvPr>
                <p14:cNvContentPartPr/>
                <p14:nvPr/>
              </p14:nvContentPartPr>
              <p14:xfrm>
                <a:off x="5795449" y="3956167"/>
                <a:ext cx="15840" cy="1684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4A831DC-0F09-CDAA-09CF-C47FB1B61D1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786809" y="3947167"/>
                  <a:ext cx="33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3A9455A-F561-1CDC-CEC7-D7A844732690}"/>
                    </a:ext>
                  </a:extLst>
                </p14:cNvPr>
                <p14:cNvContentPartPr/>
                <p14:nvPr/>
              </p14:nvContentPartPr>
              <p14:xfrm>
                <a:off x="5845849" y="4059127"/>
                <a:ext cx="24120" cy="255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3A9455A-F561-1CDC-CEC7-D7A84473269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836849" y="4050487"/>
                  <a:ext cx="41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773136F-49F5-7C69-1B69-68F1BC4DC198}"/>
                    </a:ext>
                  </a:extLst>
                </p14:cNvPr>
                <p14:cNvContentPartPr/>
                <p14:nvPr/>
              </p14:nvContentPartPr>
              <p14:xfrm>
                <a:off x="5831089" y="4062007"/>
                <a:ext cx="68760" cy="910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773136F-49F5-7C69-1B69-68F1BC4DC19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822089" y="4053007"/>
                  <a:ext cx="86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4591F7D-0DD9-1514-401E-82FC647FEA72}"/>
                    </a:ext>
                  </a:extLst>
                </p14:cNvPr>
                <p14:cNvContentPartPr/>
                <p14:nvPr/>
              </p14:nvContentPartPr>
              <p14:xfrm>
                <a:off x="5899849" y="4119607"/>
                <a:ext cx="45000" cy="1062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4591F7D-0DD9-1514-401E-82FC647FEA7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890849" y="4110607"/>
                  <a:ext cx="626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E373D36-E7D8-B7E4-7583-30927FFCD50D}"/>
                    </a:ext>
                  </a:extLst>
                </p14:cNvPr>
                <p14:cNvContentPartPr/>
                <p14:nvPr/>
              </p14:nvContentPartPr>
              <p14:xfrm>
                <a:off x="5989129" y="3858967"/>
                <a:ext cx="115920" cy="4953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E373D36-E7D8-B7E4-7583-30927FFCD50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980489" y="3849967"/>
                  <a:ext cx="13356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F04884A-FF97-4841-E29C-5985BB17D8E5}"/>
                    </a:ext>
                  </a:extLst>
                </p14:cNvPr>
                <p14:cNvContentPartPr/>
                <p14:nvPr/>
              </p14:nvContentPartPr>
              <p14:xfrm>
                <a:off x="6128089" y="4205647"/>
                <a:ext cx="8280" cy="82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F04884A-FF97-4841-E29C-5985BB17D8E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119449" y="4196647"/>
                  <a:ext cx="25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6006526-FC00-4A9E-00EB-E6BE5107BE08}"/>
                    </a:ext>
                  </a:extLst>
                </p14:cNvPr>
                <p14:cNvContentPartPr/>
                <p14:nvPr/>
              </p14:nvContentPartPr>
              <p14:xfrm>
                <a:off x="6070849" y="4228687"/>
                <a:ext cx="84960" cy="2620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6006526-FC00-4A9E-00EB-E6BE5107BE0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062209" y="4219687"/>
                  <a:ext cx="1026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66E2033-EC7B-7F16-A5E4-5DD1288BCA39}"/>
                    </a:ext>
                  </a:extLst>
                </p14:cNvPr>
                <p14:cNvContentPartPr/>
                <p14:nvPr/>
              </p14:nvContentPartPr>
              <p14:xfrm>
                <a:off x="6166969" y="4378807"/>
                <a:ext cx="24480" cy="1846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66E2033-EC7B-7F16-A5E4-5DD1288BCA3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157969" y="4370167"/>
                  <a:ext cx="42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A73E6E5-0244-C094-438D-7175660512D4}"/>
                    </a:ext>
                  </a:extLst>
                </p14:cNvPr>
                <p14:cNvContentPartPr/>
                <p14:nvPr/>
              </p14:nvContentPartPr>
              <p14:xfrm>
                <a:off x="6179209" y="4503727"/>
                <a:ext cx="59400" cy="1238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A73E6E5-0244-C094-438D-7175660512D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170569" y="4495087"/>
                  <a:ext cx="77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674A2B1-4182-DA6F-1634-AB6F7E4EB656}"/>
                    </a:ext>
                  </a:extLst>
                </p14:cNvPr>
                <p14:cNvContentPartPr/>
                <p14:nvPr/>
              </p14:nvContentPartPr>
              <p14:xfrm>
                <a:off x="6278929" y="4501927"/>
                <a:ext cx="42120" cy="1062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674A2B1-4182-DA6F-1634-AB6F7E4EB65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269929" y="4493287"/>
                  <a:ext cx="597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B5FDAD8-4904-7CB1-FB80-C60A2958621B}"/>
                    </a:ext>
                  </a:extLst>
                </p14:cNvPr>
                <p14:cNvContentPartPr/>
                <p14:nvPr/>
              </p14:nvContentPartPr>
              <p14:xfrm>
                <a:off x="6322129" y="4513087"/>
                <a:ext cx="74880" cy="36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B5FDAD8-4904-7CB1-FB80-C60A2958621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313489" y="4504447"/>
                  <a:ext cx="92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E14C713-2F64-DB85-2F74-7603AEF8DD23}"/>
                    </a:ext>
                  </a:extLst>
                </p14:cNvPr>
                <p14:cNvContentPartPr/>
                <p14:nvPr/>
              </p14:nvContentPartPr>
              <p14:xfrm>
                <a:off x="6348049" y="4400767"/>
                <a:ext cx="39960" cy="2577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E14C713-2F64-DB85-2F74-7603AEF8DD23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339049" y="4391767"/>
                  <a:ext cx="576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DA9587D-CEBA-6767-A75B-C07649D6D328}"/>
                    </a:ext>
                  </a:extLst>
                </p14:cNvPr>
                <p14:cNvContentPartPr/>
                <p14:nvPr/>
              </p14:nvContentPartPr>
              <p14:xfrm>
                <a:off x="6474769" y="4380607"/>
                <a:ext cx="92520" cy="64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DA9587D-CEBA-6767-A75B-C07649D6D32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465769" y="4371967"/>
                  <a:ext cx="1101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4CC8FC2-8391-2CBA-58F8-D2479B355F5B}"/>
                    </a:ext>
                  </a:extLst>
                </p14:cNvPr>
                <p14:cNvContentPartPr/>
                <p14:nvPr/>
              </p14:nvContentPartPr>
              <p14:xfrm>
                <a:off x="6515089" y="4292767"/>
                <a:ext cx="38160" cy="3675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4CC8FC2-8391-2CBA-58F8-D2479B355F5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506449" y="4283767"/>
                  <a:ext cx="558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19E451D-2A93-550E-752B-9FA9FBC895E3}"/>
                    </a:ext>
                  </a:extLst>
                </p14:cNvPr>
                <p14:cNvContentPartPr/>
                <p14:nvPr/>
              </p14:nvContentPartPr>
              <p14:xfrm>
                <a:off x="6630289" y="4323727"/>
                <a:ext cx="52200" cy="1753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19E451D-2A93-550E-752B-9FA9FBC895E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621289" y="4314727"/>
                  <a:ext cx="698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ABC07B1-E8C0-0FC6-D710-521E387DA7E0}"/>
                    </a:ext>
                  </a:extLst>
                </p14:cNvPr>
                <p14:cNvContentPartPr/>
                <p14:nvPr/>
              </p14:nvContentPartPr>
              <p14:xfrm>
                <a:off x="6603289" y="3896767"/>
                <a:ext cx="325080" cy="6879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ABC07B1-E8C0-0FC6-D710-521E387DA7E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594649" y="3887767"/>
                  <a:ext cx="342720" cy="70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1D80BBFD-4A62-B1FE-5B76-6EFEE3B65EFD}"/>
                    </a:ext>
                  </a:extLst>
                </p14:cNvPr>
                <p14:cNvContentPartPr/>
                <p14:nvPr/>
              </p14:nvContentPartPr>
              <p14:xfrm>
                <a:off x="670849" y="3321127"/>
                <a:ext cx="2728440" cy="12700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1D80BBFD-4A62-B1FE-5B76-6EFEE3B65EF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62209" y="3312127"/>
                  <a:ext cx="2746080" cy="128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89398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F492-1C75-4FFF-9142-28C21F5CC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0" y="154188"/>
            <a:ext cx="10515600" cy="924179"/>
          </a:xfrm>
        </p:spPr>
        <p:txBody>
          <a:bodyPr>
            <a:normAutofit/>
          </a:bodyPr>
          <a:lstStyle/>
          <a:p>
            <a:r>
              <a:rPr lang="en-US" sz="3600" dirty="0"/>
              <a:t>Algorithm: 1D OPT (V2): update previous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54E34-80B2-4D9F-9B30-047FC3BF8F49}"/>
              </a:ext>
            </a:extLst>
          </p:cNvPr>
          <p:cNvSpPr txBox="1"/>
          <p:nvPr/>
        </p:nvSpPr>
        <p:spPr>
          <a:xfrm>
            <a:off x="193947" y="1087362"/>
            <a:ext cx="2870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Cost 0 is the minimal cost: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D966761-58C4-40ED-BAA9-00E5AC5D66A6}"/>
              </a:ext>
            </a:extLst>
          </p:cNvPr>
          <p:cNvCxnSpPr>
            <a:cxnSpLocks/>
          </p:cNvCxnSpPr>
          <p:nvPr/>
        </p:nvCxnSpPr>
        <p:spPr>
          <a:xfrm>
            <a:off x="3053384" y="2000361"/>
            <a:ext cx="4661731" cy="8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CA828BE-8715-4585-B401-279A32E6630C}"/>
              </a:ext>
            </a:extLst>
          </p:cNvPr>
          <p:cNvCxnSpPr>
            <a:cxnSpLocks/>
          </p:cNvCxnSpPr>
          <p:nvPr/>
        </p:nvCxnSpPr>
        <p:spPr>
          <a:xfrm>
            <a:off x="2960380" y="3228319"/>
            <a:ext cx="6220196" cy="27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D2A4F9A-A492-4467-970B-D9553B4ED854}"/>
              </a:ext>
            </a:extLst>
          </p:cNvPr>
          <p:cNvSpPr/>
          <p:nvPr/>
        </p:nvSpPr>
        <p:spPr>
          <a:xfrm>
            <a:off x="3135426" y="198663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21F2DD2-6D06-4859-B5EB-E6B47A502960}"/>
              </a:ext>
            </a:extLst>
          </p:cNvPr>
          <p:cNvSpPr/>
          <p:nvPr/>
        </p:nvSpPr>
        <p:spPr>
          <a:xfrm>
            <a:off x="5297296" y="197772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384A34-B75C-438F-8A71-4CA322EFC562}"/>
              </a:ext>
            </a:extLst>
          </p:cNvPr>
          <p:cNvSpPr/>
          <p:nvPr/>
        </p:nvSpPr>
        <p:spPr>
          <a:xfrm>
            <a:off x="4700637" y="197103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08EF3D5-E417-4392-B62A-D09ED6D927C8}"/>
              </a:ext>
            </a:extLst>
          </p:cNvPr>
          <p:cNvSpPr/>
          <p:nvPr/>
        </p:nvSpPr>
        <p:spPr>
          <a:xfrm>
            <a:off x="3316199" y="321162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C42ECD3-5B49-458C-B6C0-4B8EC9FFF27C}"/>
              </a:ext>
            </a:extLst>
          </p:cNvPr>
          <p:cNvSpPr/>
          <p:nvPr/>
        </p:nvSpPr>
        <p:spPr>
          <a:xfrm>
            <a:off x="3878708" y="322648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982961-758B-4A76-99C9-F147A444FECA}"/>
                  </a:ext>
                </a:extLst>
              </p:cNvPr>
              <p:cNvSpPr txBox="1"/>
              <p:nvPr/>
            </p:nvSpPr>
            <p:spPr>
              <a:xfrm>
                <a:off x="4574475" y="1664089"/>
                <a:ext cx="36298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982961-758B-4A76-99C9-F147A444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475" y="1664089"/>
                <a:ext cx="362984" cy="280205"/>
              </a:xfrm>
              <a:prstGeom prst="rect">
                <a:avLst/>
              </a:prstGeom>
              <a:blipFill>
                <a:blip r:embed="rId2"/>
                <a:stretch>
                  <a:fillRect l="-8333" r="-1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FAEE0EA-2E7C-4310-A393-827588490D9B}"/>
                  </a:ext>
                </a:extLst>
              </p:cNvPr>
              <p:cNvSpPr txBox="1"/>
              <p:nvPr/>
            </p:nvSpPr>
            <p:spPr>
              <a:xfrm>
                <a:off x="5142030" y="1664202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FAEE0EA-2E7C-4310-A393-827588490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030" y="1664202"/>
                <a:ext cx="621837" cy="302199"/>
              </a:xfrm>
              <a:prstGeom prst="rect">
                <a:avLst/>
              </a:prstGeom>
              <a:blipFill>
                <a:blip r:embed="rId3"/>
                <a:stretch>
                  <a:fillRect l="-4902" r="-98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954607FF-0162-4A7F-B4A3-323B17AA2C6A}"/>
              </a:ext>
            </a:extLst>
          </p:cNvPr>
          <p:cNvSpPr/>
          <p:nvPr/>
        </p:nvSpPr>
        <p:spPr>
          <a:xfrm>
            <a:off x="3712550" y="197571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426536-2FA1-4961-B43D-932BFD647172}"/>
              </a:ext>
            </a:extLst>
          </p:cNvPr>
          <p:cNvCxnSpPr>
            <a:cxnSpLocks/>
            <a:stCxn id="37" idx="4"/>
          </p:cNvCxnSpPr>
          <p:nvPr/>
        </p:nvCxnSpPr>
        <p:spPr>
          <a:xfrm>
            <a:off x="3158286" y="2032351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8553C58-A367-44E7-B3C6-71925851FC9B}"/>
              </a:ext>
            </a:extLst>
          </p:cNvPr>
          <p:cNvCxnSpPr>
            <a:cxnSpLocks/>
            <a:stCxn id="44" idx="4"/>
          </p:cNvCxnSpPr>
          <p:nvPr/>
        </p:nvCxnSpPr>
        <p:spPr>
          <a:xfrm>
            <a:off x="3735410" y="2021433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5A5F7C8-45C6-4736-ACB3-6A4E90518A0A}"/>
              </a:ext>
            </a:extLst>
          </p:cNvPr>
          <p:cNvCxnSpPr>
            <a:cxnSpLocks/>
          </p:cNvCxnSpPr>
          <p:nvPr/>
        </p:nvCxnSpPr>
        <p:spPr>
          <a:xfrm>
            <a:off x="5320156" y="2006896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4FFCA3A-ED69-4CC6-9CA2-1B3F0476AF26}"/>
              </a:ext>
            </a:extLst>
          </p:cNvPr>
          <p:cNvSpPr/>
          <p:nvPr/>
        </p:nvSpPr>
        <p:spPr>
          <a:xfrm>
            <a:off x="4531381" y="322648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A82640A-B557-4F5C-A6B0-B9C7F3EE0D33}"/>
              </a:ext>
            </a:extLst>
          </p:cNvPr>
          <p:cNvSpPr/>
          <p:nvPr/>
        </p:nvSpPr>
        <p:spPr>
          <a:xfrm>
            <a:off x="6553584" y="198204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2EC8A8E-E600-4A56-B6F5-10CC8B5EEC72}"/>
                  </a:ext>
                </a:extLst>
              </p:cNvPr>
              <p:cNvSpPr txBox="1"/>
              <p:nvPr/>
            </p:nvSpPr>
            <p:spPr>
              <a:xfrm>
                <a:off x="6932771" y="1684066"/>
                <a:ext cx="291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2EC8A8E-E600-4A56-B6F5-10CC8B5EE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771" y="1684066"/>
                <a:ext cx="291170" cy="276999"/>
              </a:xfrm>
              <a:prstGeom prst="rect">
                <a:avLst/>
              </a:prstGeom>
              <a:blipFill>
                <a:blip r:embed="rId4"/>
                <a:stretch>
                  <a:fillRect l="-12500" r="-625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3ABC4EF0-C1D4-4E8F-A26D-A7E1C44A8A32}"/>
              </a:ext>
            </a:extLst>
          </p:cNvPr>
          <p:cNvSpPr/>
          <p:nvPr/>
        </p:nvSpPr>
        <p:spPr>
          <a:xfrm>
            <a:off x="5361604" y="321504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8D964FB-A1D3-4FB2-91AD-C77E91B1ADDC}"/>
              </a:ext>
            </a:extLst>
          </p:cNvPr>
          <p:cNvSpPr/>
          <p:nvPr/>
        </p:nvSpPr>
        <p:spPr>
          <a:xfrm>
            <a:off x="6663555" y="320362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75E6BFF-C277-4D1E-8121-7A0252247D78}"/>
              </a:ext>
            </a:extLst>
          </p:cNvPr>
          <p:cNvCxnSpPr>
            <a:cxnSpLocks/>
          </p:cNvCxnSpPr>
          <p:nvPr/>
        </p:nvCxnSpPr>
        <p:spPr>
          <a:xfrm>
            <a:off x="6576444" y="2025463"/>
            <a:ext cx="109971" cy="1239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D799406-BD25-4BFA-9A03-26D7B18AE73B}"/>
                  </a:ext>
                </a:extLst>
              </p:cNvPr>
              <p:cNvSpPr txBox="1"/>
              <p:nvPr/>
            </p:nvSpPr>
            <p:spPr>
              <a:xfrm>
                <a:off x="5106700" y="3258562"/>
                <a:ext cx="62292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D799406-BD25-4BFA-9A03-26D7B18AE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700" y="3258562"/>
                <a:ext cx="622926" cy="302199"/>
              </a:xfrm>
              <a:prstGeom prst="rect">
                <a:avLst/>
              </a:prstGeom>
              <a:blipFill>
                <a:blip r:embed="rId5"/>
                <a:stretch>
                  <a:fillRect l="-8824" r="-196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9552638F-2B77-4177-A318-2537E47A2E70}"/>
              </a:ext>
            </a:extLst>
          </p:cNvPr>
          <p:cNvSpPr txBox="1"/>
          <p:nvPr/>
        </p:nvSpPr>
        <p:spPr>
          <a:xfrm>
            <a:off x="3064605" y="1481224"/>
            <a:ext cx="16656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Previous-problem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6A574DE-28E9-4CD6-ADA9-210C06B76A9C}"/>
                  </a:ext>
                </a:extLst>
              </p:cNvPr>
              <p:cNvSpPr txBox="1"/>
              <p:nvPr/>
            </p:nvSpPr>
            <p:spPr>
              <a:xfrm>
                <a:off x="6489630" y="3194989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6A574DE-28E9-4CD6-ADA9-210C06B76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630" y="3194989"/>
                <a:ext cx="538096" cy="303096"/>
              </a:xfrm>
              <a:prstGeom prst="rect">
                <a:avLst/>
              </a:prstGeom>
              <a:blipFill>
                <a:blip r:embed="rId6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79F0492-815A-41C3-A93D-47F81410FE39}"/>
                  </a:ext>
                </a:extLst>
              </p:cNvPr>
              <p:cNvSpPr txBox="1"/>
              <p:nvPr/>
            </p:nvSpPr>
            <p:spPr>
              <a:xfrm>
                <a:off x="6456339" y="1674191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79F0492-815A-41C3-A93D-47F81410F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339" y="1674191"/>
                <a:ext cx="510781" cy="276999"/>
              </a:xfrm>
              <a:prstGeom prst="rect">
                <a:avLst/>
              </a:prstGeom>
              <a:blipFill>
                <a:blip r:embed="rId7"/>
                <a:stretch>
                  <a:fillRect l="-5952" r="-476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>
            <a:extLst>
              <a:ext uri="{FF2B5EF4-FFF2-40B4-BE49-F238E27FC236}">
                <a16:creationId xmlns:a16="http://schemas.microsoft.com/office/drawing/2014/main" id="{CCCA67BD-BA30-49AB-925C-B4C564BC2756}"/>
              </a:ext>
            </a:extLst>
          </p:cNvPr>
          <p:cNvSpPr/>
          <p:nvPr/>
        </p:nvSpPr>
        <p:spPr>
          <a:xfrm>
            <a:off x="7039674" y="197974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8A0510C-6149-4CC9-AED3-A7957F76915E}"/>
              </a:ext>
            </a:extLst>
          </p:cNvPr>
          <p:cNvSpPr/>
          <p:nvPr/>
        </p:nvSpPr>
        <p:spPr>
          <a:xfrm>
            <a:off x="5928308" y="198842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B75778A-316D-4B3F-B028-7CD739C2A524}"/>
              </a:ext>
            </a:extLst>
          </p:cNvPr>
          <p:cNvSpPr/>
          <p:nvPr/>
        </p:nvSpPr>
        <p:spPr>
          <a:xfrm>
            <a:off x="6361720" y="197103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AB62E2F-9B48-4AA6-B8D4-D98E8EE1F38E}"/>
              </a:ext>
            </a:extLst>
          </p:cNvPr>
          <p:cNvSpPr/>
          <p:nvPr/>
        </p:nvSpPr>
        <p:spPr>
          <a:xfrm>
            <a:off x="6020970" y="321849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8571CE7-0F26-4BCC-B050-23051F9FA435}"/>
              </a:ext>
            </a:extLst>
          </p:cNvPr>
          <p:cNvSpPr/>
          <p:nvPr/>
        </p:nvSpPr>
        <p:spPr>
          <a:xfrm>
            <a:off x="6330018" y="323648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2427260-2F2B-4A0C-90A7-36859FAAA36E}"/>
              </a:ext>
            </a:extLst>
          </p:cNvPr>
          <p:cNvCxnSpPr>
            <a:cxnSpLocks/>
            <a:stCxn id="61" idx="6"/>
          </p:cNvCxnSpPr>
          <p:nvPr/>
        </p:nvCxnSpPr>
        <p:spPr>
          <a:xfrm>
            <a:off x="5974028" y="2011284"/>
            <a:ext cx="69802" cy="1238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BF14EE0-3095-4560-857C-A93BBEF40C4A}"/>
              </a:ext>
            </a:extLst>
          </p:cNvPr>
          <p:cNvCxnSpPr>
            <a:cxnSpLocks/>
          </p:cNvCxnSpPr>
          <p:nvPr/>
        </p:nvCxnSpPr>
        <p:spPr>
          <a:xfrm flipH="1">
            <a:off x="6337638" y="2009491"/>
            <a:ext cx="55735" cy="1254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4905A090-7651-429C-A770-87ED26CDFE03}"/>
              </a:ext>
            </a:extLst>
          </p:cNvPr>
          <p:cNvSpPr/>
          <p:nvPr/>
        </p:nvSpPr>
        <p:spPr>
          <a:xfrm>
            <a:off x="7088605" y="321365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A5798F2-7637-4D58-B316-FBB47223FEF8}"/>
              </a:ext>
            </a:extLst>
          </p:cNvPr>
          <p:cNvCxnSpPr>
            <a:cxnSpLocks/>
          </p:cNvCxnSpPr>
          <p:nvPr/>
        </p:nvCxnSpPr>
        <p:spPr>
          <a:xfrm flipH="1">
            <a:off x="5366660" y="3646422"/>
            <a:ext cx="40664" cy="10301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F9712F1-D125-46CE-A52D-3D80D0E120FA}"/>
              </a:ext>
            </a:extLst>
          </p:cNvPr>
          <p:cNvSpPr txBox="1"/>
          <p:nvPr/>
        </p:nvSpPr>
        <p:spPr>
          <a:xfrm>
            <a:off x="5445816" y="4224377"/>
            <a:ext cx="16656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Previous-problem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D23C68D7-28D8-44BC-A0C6-645ACC43D051}"/>
                  </a:ext>
                </a:extLst>
              </p:cNvPr>
              <p:cNvSpPr txBox="1"/>
              <p:nvPr/>
            </p:nvSpPr>
            <p:spPr>
              <a:xfrm>
                <a:off x="7337416" y="1665691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D23C68D7-28D8-44BC-A0C6-645ACC43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416" y="1665691"/>
                <a:ext cx="510781" cy="276999"/>
              </a:xfrm>
              <a:prstGeom prst="rect">
                <a:avLst/>
              </a:prstGeom>
              <a:blipFill>
                <a:blip r:embed="rId8"/>
                <a:stretch>
                  <a:fillRect l="-6024" r="-481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Oval 135">
            <a:extLst>
              <a:ext uri="{FF2B5EF4-FFF2-40B4-BE49-F238E27FC236}">
                <a16:creationId xmlns:a16="http://schemas.microsoft.com/office/drawing/2014/main" id="{CE34DE4E-5E12-4360-95DC-CC98575D213F}"/>
              </a:ext>
            </a:extLst>
          </p:cNvPr>
          <p:cNvSpPr/>
          <p:nvPr/>
        </p:nvSpPr>
        <p:spPr>
          <a:xfrm>
            <a:off x="7505832" y="198249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E78F608E-95EA-4EC7-9F11-ED9DF7CAA207}"/>
              </a:ext>
            </a:extLst>
          </p:cNvPr>
          <p:cNvSpPr/>
          <p:nvPr/>
        </p:nvSpPr>
        <p:spPr>
          <a:xfrm>
            <a:off x="4251493" y="198249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C66071A0-7A31-4C9C-A9C8-900D00955E7F}"/>
              </a:ext>
            </a:extLst>
          </p:cNvPr>
          <p:cNvCxnSpPr>
            <a:cxnSpLocks/>
            <a:stCxn id="192" idx="6"/>
          </p:cNvCxnSpPr>
          <p:nvPr/>
        </p:nvCxnSpPr>
        <p:spPr>
          <a:xfrm>
            <a:off x="4297213" y="2005351"/>
            <a:ext cx="246296" cy="1268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AEC55659-CB07-4A1B-8F26-552FC1C33A53}"/>
              </a:ext>
            </a:extLst>
          </p:cNvPr>
          <p:cNvCxnSpPr>
            <a:cxnSpLocks/>
          </p:cNvCxnSpPr>
          <p:nvPr/>
        </p:nvCxnSpPr>
        <p:spPr>
          <a:xfrm flipH="1">
            <a:off x="4672465" y="1552071"/>
            <a:ext cx="447594" cy="224824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7447690B-4F94-41D7-B87D-FA819D2C95E4}"/>
              </a:ext>
            </a:extLst>
          </p:cNvPr>
          <p:cNvCxnSpPr>
            <a:cxnSpLocks/>
          </p:cNvCxnSpPr>
          <p:nvPr/>
        </p:nvCxnSpPr>
        <p:spPr>
          <a:xfrm>
            <a:off x="2897550" y="4890595"/>
            <a:ext cx="4661731" cy="8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5B6FA4B-2383-471E-A2F7-1D58267F562B}"/>
              </a:ext>
            </a:extLst>
          </p:cNvPr>
          <p:cNvCxnSpPr>
            <a:cxnSpLocks/>
          </p:cNvCxnSpPr>
          <p:nvPr/>
        </p:nvCxnSpPr>
        <p:spPr>
          <a:xfrm>
            <a:off x="2449543" y="6136662"/>
            <a:ext cx="6316979" cy="7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Oval 215">
            <a:extLst>
              <a:ext uri="{FF2B5EF4-FFF2-40B4-BE49-F238E27FC236}">
                <a16:creationId xmlns:a16="http://schemas.microsoft.com/office/drawing/2014/main" id="{A7AA1738-C1D2-4216-849C-CC204D8A069E}"/>
              </a:ext>
            </a:extLst>
          </p:cNvPr>
          <p:cNvSpPr/>
          <p:nvPr/>
        </p:nvSpPr>
        <p:spPr>
          <a:xfrm>
            <a:off x="2979592" y="487686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6C83E7F-2DEB-4B29-84F4-CAFCF25C59CC}"/>
              </a:ext>
            </a:extLst>
          </p:cNvPr>
          <p:cNvSpPr/>
          <p:nvPr/>
        </p:nvSpPr>
        <p:spPr>
          <a:xfrm>
            <a:off x="5141462" y="486796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8D2A20FB-7D54-4564-B83E-0348C286DE48}"/>
              </a:ext>
            </a:extLst>
          </p:cNvPr>
          <p:cNvSpPr/>
          <p:nvPr/>
        </p:nvSpPr>
        <p:spPr>
          <a:xfrm>
            <a:off x="4544803" y="486126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939E6906-B58C-4FCA-ABD5-2C6A3C20FEBA}"/>
              </a:ext>
            </a:extLst>
          </p:cNvPr>
          <p:cNvSpPr/>
          <p:nvPr/>
        </p:nvSpPr>
        <p:spPr>
          <a:xfrm>
            <a:off x="3160365" y="610185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63EB3BBC-E161-4A9F-9D78-54546B4DB61E}"/>
              </a:ext>
            </a:extLst>
          </p:cNvPr>
          <p:cNvSpPr/>
          <p:nvPr/>
        </p:nvSpPr>
        <p:spPr>
          <a:xfrm>
            <a:off x="3722874" y="611672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27DD645B-0122-4690-A1B5-AD3DE3CE8538}"/>
                  </a:ext>
                </a:extLst>
              </p:cNvPr>
              <p:cNvSpPr txBox="1"/>
              <p:nvPr/>
            </p:nvSpPr>
            <p:spPr>
              <a:xfrm>
                <a:off x="4418641" y="4554323"/>
                <a:ext cx="36298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27DD645B-0122-4690-A1B5-AD3DE3CE8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641" y="4554323"/>
                <a:ext cx="362984" cy="280205"/>
              </a:xfrm>
              <a:prstGeom prst="rect">
                <a:avLst/>
              </a:prstGeom>
              <a:blipFill>
                <a:blip r:embed="rId9"/>
                <a:stretch>
                  <a:fillRect l="-8475" r="-169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Oval 222">
            <a:extLst>
              <a:ext uri="{FF2B5EF4-FFF2-40B4-BE49-F238E27FC236}">
                <a16:creationId xmlns:a16="http://schemas.microsoft.com/office/drawing/2014/main" id="{6B542207-03BF-456A-8B33-E677E06E79B0}"/>
              </a:ext>
            </a:extLst>
          </p:cNvPr>
          <p:cNvSpPr/>
          <p:nvPr/>
        </p:nvSpPr>
        <p:spPr>
          <a:xfrm>
            <a:off x="3556716" y="486594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7E8208AE-4CF8-4A2D-99A8-087FFE335C2F}"/>
              </a:ext>
            </a:extLst>
          </p:cNvPr>
          <p:cNvCxnSpPr>
            <a:cxnSpLocks/>
            <a:stCxn id="216" idx="4"/>
          </p:cNvCxnSpPr>
          <p:nvPr/>
        </p:nvCxnSpPr>
        <p:spPr>
          <a:xfrm>
            <a:off x="3002452" y="4922585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42E0EBBA-3E7F-4BAD-9EA7-6DEB6224D941}"/>
              </a:ext>
            </a:extLst>
          </p:cNvPr>
          <p:cNvCxnSpPr>
            <a:cxnSpLocks/>
            <a:stCxn id="223" idx="4"/>
          </p:cNvCxnSpPr>
          <p:nvPr/>
        </p:nvCxnSpPr>
        <p:spPr>
          <a:xfrm>
            <a:off x="3579576" y="4911667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43A9D73-7A5E-42A8-A27D-7EEA6C51D0FE}"/>
              </a:ext>
            </a:extLst>
          </p:cNvPr>
          <p:cNvCxnSpPr>
            <a:cxnSpLocks/>
          </p:cNvCxnSpPr>
          <p:nvPr/>
        </p:nvCxnSpPr>
        <p:spPr>
          <a:xfrm>
            <a:off x="5164322" y="4897130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Oval 226">
            <a:extLst>
              <a:ext uri="{FF2B5EF4-FFF2-40B4-BE49-F238E27FC236}">
                <a16:creationId xmlns:a16="http://schemas.microsoft.com/office/drawing/2014/main" id="{959D62B4-88CA-4DEF-9EC1-672B2BB0669F}"/>
              </a:ext>
            </a:extLst>
          </p:cNvPr>
          <p:cNvSpPr/>
          <p:nvPr/>
        </p:nvSpPr>
        <p:spPr>
          <a:xfrm>
            <a:off x="4375547" y="611672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06DD07C5-4534-4EE2-AC70-25876266D49D}"/>
              </a:ext>
            </a:extLst>
          </p:cNvPr>
          <p:cNvSpPr/>
          <p:nvPr/>
        </p:nvSpPr>
        <p:spPr>
          <a:xfrm>
            <a:off x="6397750" y="487227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FC2FA6FE-D273-4374-84B2-237E9B9CE7C6}"/>
                  </a:ext>
                </a:extLst>
              </p:cNvPr>
              <p:cNvSpPr txBox="1"/>
              <p:nvPr/>
            </p:nvSpPr>
            <p:spPr>
              <a:xfrm>
                <a:off x="6776937" y="4574300"/>
                <a:ext cx="291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FC2FA6FE-D273-4374-84B2-237E9B9CE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937" y="4574300"/>
                <a:ext cx="291170" cy="276999"/>
              </a:xfrm>
              <a:prstGeom prst="rect">
                <a:avLst/>
              </a:prstGeom>
              <a:blipFill>
                <a:blip r:embed="rId11"/>
                <a:stretch>
                  <a:fillRect l="-12766" r="-851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" name="Oval 229">
            <a:extLst>
              <a:ext uri="{FF2B5EF4-FFF2-40B4-BE49-F238E27FC236}">
                <a16:creationId xmlns:a16="http://schemas.microsoft.com/office/drawing/2014/main" id="{147BBB31-796B-48DA-81A3-6D7213326E1D}"/>
              </a:ext>
            </a:extLst>
          </p:cNvPr>
          <p:cNvSpPr/>
          <p:nvPr/>
        </p:nvSpPr>
        <p:spPr>
          <a:xfrm>
            <a:off x="5205770" y="610527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02AF4B6C-4995-47EF-83AD-AB379EE3D06C}"/>
              </a:ext>
            </a:extLst>
          </p:cNvPr>
          <p:cNvSpPr/>
          <p:nvPr/>
        </p:nvSpPr>
        <p:spPr>
          <a:xfrm>
            <a:off x="6507721" y="609386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49E4BC85-5ADE-4E07-A947-A90F895527D2}"/>
              </a:ext>
            </a:extLst>
          </p:cNvPr>
          <p:cNvCxnSpPr>
            <a:cxnSpLocks/>
          </p:cNvCxnSpPr>
          <p:nvPr/>
        </p:nvCxnSpPr>
        <p:spPr>
          <a:xfrm>
            <a:off x="6420610" y="4915697"/>
            <a:ext cx="109971" cy="1239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6AC9DC17-82A9-4E58-8189-D204D5EF845E}"/>
                  </a:ext>
                </a:extLst>
              </p:cNvPr>
              <p:cNvSpPr txBox="1"/>
              <p:nvPr/>
            </p:nvSpPr>
            <p:spPr>
              <a:xfrm>
                <a:off x="6288761" y="6140155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6AC9DC17-82A9-4E58-8189-D204D5EF8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761" y="6140155"/>
                <a:ext cx="538096" cy="303096"/>
              </a:xfrm>
              <a:prstGeom prst="rect">
                <a:avLst/>
              </a:prstGeom>
              <a:blipFill>
                <a:blip r:embed="rId12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FEBA5F9E-3A10-40F7-BC0B-2B0FC18A7C27}"/>
                  </a:ext>
                </a:extLst>
              </p:cNvPr>
              <p:cNvSpPr txBox="1"/>
              <p:nvPr/>
            </p:nvSpPr>
            <p:spPr>
              <a:xfrm>
                <a:off x="6300505" y="4564425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FEBA5F9E-3A10-40F7-BC0B-2B0FC18A7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505" y="4564425"/>
                <a:ext cx="510781" cy="276999"/>
              </a:xfrm>
              <a:prstGeom prst="rect">
                <a:avLst/>
              </a:prstGeom>
              <a:blipFill>
                <a:blip r:embed="rId13"/>
                <a:stretch>
                  <a:fillRect l="-6024" r="-481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Oval 235">
            <a:extLst>
              <a:ext uri="{FF2B5EF4-FFF2-40B4-BE49-F238E27FC236}">
                <a16:creationId xmlns:a16="http://schemas.microsoft.com/office/drawing/2014/main" id="{50F65173-C3C8-4679-BD19-8FB2F6480345}"/>
              </a:ext>
            </a:extLst>
          </p:cNvPr>
          <p:cNvSpPr/>
          <p:nvPr/>
        </p:nvSpPr>
        <p:spPr>
          <a:xfrm>
            <a:off x="6883840" y="486997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8193B927-9F9A-41DD-BE03-25CB51514423}"/>
              </a:ext>
            </a:extLst>
          </p:cNvPr>
          <p:cNvSpPr/>
          <p:nvPr/>
        </p:nvSpPr>
        <p:spPr>
          <a:xfrm>
            <a:off x="5772474" y="487865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DC2DC460-7569-49D5-B912-289537D13452}"/>
              </a:ext>
            </a:extLst>
          </p:cNvPr>
          <p:cNvSpPr/>
          <p:nvPr/>
        </p:nvSpPr>
        <p:spPr>
          <a:xfrm>
            <a:off x="6205886" y="486126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DFD9454B-3A6A-4573-9951-89CB6602E920}"/>
              </a:ext>
            </a:extLst>
          </p:cNvPr>
          <p:cNvSpPr/>
          <p:nvPr/>
        </p:nvSpPr>
        <p:spPr>
          <a:xfrm>
            <a:off x="5865136" y="610872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C8320D69-0E6A-4175-B067-DEE3437F9C5A}"/>
              </a:ext>
            </a:extLst>
          </p:cNvPr>
          <p:cNvSpPr/>
          <p:nvPr/>
        </p:nvSpPr>
        <p:spPr>
          <a:xfrm>
            <a:off x="6174184" y="612672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39E1C3A2-2D55-4FF1-A3DA-9E751532DB42}"/>
              </a:ext>
            </a:extLst>
          </p:cNvPr>
          <p:cNvCxnSpPr>
            <a:cxnSpLocks/>
            <a:stCxn id="237" idx="6"/>
          </p:cNvCxnSpPr>
          <p:nvPr/>
        </p:nvCxnSpPr>
        <p:spPr>
          <a:xfrm>
            <a:off x="5818194" y="4901518"/>
            <a:ext cx="69802" cy="1238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8E5A79A2-F7F9-45E3-8B32-9260A3B2241F}"/>
              </a:ext>
            </a:extLst>
          </p:cNvPr>
          <p:cNvCxnSpPr>
            <a:cxnSpLocks/>
          </p:cNvCxnSpPr>
          <p:nvPr/>
        </p:nvCxnSpPr>
        <p:spPr>
          <a:xfrm flipH="1">
            <a:off x="6181804" y="4899725"/>
            <a:ext cx="55735" cy="1254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>
            <a:extLst>
              <a:ext uri="{FF2B5EF4-FFF2-40B4-BE49-F238E27FC236}">
                <a16:creationId xmlns:a16="http://schemas.microsoft.com/office/drawing/2014/main" id="{5A049245-D501-43ED-9CE7-9663D7BD7ECA}"/>
              </a:ext>
            </a:extLst>
          </p:cNvPr>
          <p:cNvSpPr/>
          <p:nvPr/>
        </p:nvSpPr>
        <p:spPr>
          <a:xfrm>
            <a:off x="6932771" y="610388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FDE94290-B0F3-49EF-983D-9359DCB173E5}"/>
                  </a:ext>
                </a:extLst>
              </p:cNvPr>
              <p:cNvSpPr txBox="1"/>
              <p:nvPr/>
            </p:nvSpPr>
            <p:spPr>
              <a:xfrm>
                <a:off x="7181582" y="4555925"/>
                <a:ext cx="1381083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FDE94290-B0F3-49EF-983D-9359DCB17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582" y="4555925"/>
                <a:ext cx="1381083" cy="302199"/>
              </a:xfrm>
              <a:prstGeom prst="rect">
                <a:avLst/>
              </a:prstGeom>
              <a:blipFill>
                <a:blip r:embed="rId14"/>
                <a:stretch>
                  <a:fillRect l="-2203" r="-132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Oval 244">
            <a:extLst>
              <a:ext uri="{FF2B5EF4-FFF2-40B4-BE49-F238E27FC236}">
                <a16:creationId xmlns:a16="http://schemas.microsoft.com/office/drawing/2014/main" id="{6EC741A0-FC11-494F-B8F1-77720398F818}"/>
              </a:ext>
            </a:extLst>
          </p:cNvPr>
          <p:cNvSpPr/>
          <p:nvPr/>
        </p:nvSpPr>
        <p:spPr>
          <a:xfrm>
            <a:off x="7349998" y="487272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240B2700-9397-4986-80E1-E740FA09280D}"/>
              </a:ext>
            </a:extLst>
          </p:cNvPr>
          <p:cNvSpPr/>
          <p:nvPr/>
        </p:nvSpPr>
        <p:spPr>
          <a:xfrm>
            <a:off x="4095659" y="487272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FE3451D9-0793-4430-8BA4-276F90F7972F}"/>
              </a:ext>
            </a:extLst>
          </p:cNvPr>
          <p:cNvCxnSpPr>
            <a:cxnSpLocks/>
            <a:stCxn id="246" idx="6"/>
          </p:cNvCxnSpPr>
          <p:nvPr/>
        </p:nvCxnSpPr>
        <p:spPr>
          <a:xfrm>
            <a:off x="4141379" y="4895585"/>
            <a:ext cx="246296" cy="1268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2500029F-6627-44CF-BF94-C214533775FF}"/>
              </a:ext>
            </a:extLst>
          </p:cNvPr>
          <p:cNvCxnSpPr>
            <a:cxnSpLocks/>
          </p:cNvCxnSpPr>
          <p:nvPr/>
        </p:nvCxnSpPr>
        <p:spPr>
          <a:xfrm flipH="1">
            <a:off x="6741561" y="4418918"/>
            <a:ext cx="447594" cy="224824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89C6EA55-9DB5-4FC4-BA51-B0F0F32B3158}"/>
                  </a:ext>
                </a:extLst>
              </p:cNvPr>
              <p:cNvSpPr txBox="1"/>
              <p:nvPr/>
            </p:nvSpPr>
            <p:spPr>
              <a:xfrm>
                <a:off x="6853645" y="6107676"/>
                <a:ext cx="1629100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89C6EA55-9DB5-4FC4-BA51-B0F0F32B3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645" y="6107676"/>
                <a:ext cx="1629100" cy="303096"/>
              </a:xfrm>
              <a:prstGeom prst="rect">
                <a:avLst/>
              </a:prstGeom>
              <a:blipFill>
                <a:blip r:embed="rId15"/>
                <a:stretch>
                  <a:fillRect l="-2985" r="-111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7A819A-B1D8-4C4C-8FF2-8787472C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36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634B0E-BE58-5B0F-977C-1274725A9A0A}"/>
              </a:ext>
            </a:extLst>
          </p:cNvPr>
          <p:cNvGrpSpPr/>
          <p:nvPr/>
        </p:nvGrpSpPr>
        <p:grpSpPr>
          <a:xfrm>
            <a:off x="7616329" y="3842047"/>
            <a:ext cx="1991160" cy="669240"/>
            <a:chOff x="7616329" y="3842047"/>
            <a:chExt cx="1991160" cy="66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1161473-11B4-F0D8-C841-355FBEB7B833}"/>
                    </a:ext>
                  </a:extLst>
                </p14:cNvPr>
                <p14:cNvContentPartPr/>
                <p14:nvPr/>
              </p14:nvContentPartPr>
              <p14:xfrm>
                <a:off x="7616329" y="3842047"/>
                <a:ext cx="91800" cy="440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1161473-11B4-F0D8-C841-355FBEB7B83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07689" y="3833047"/>
                  <a:ext cx="10944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403649F-6B91-209A-24DA-B2B2818BD3DC}"/>
                    </a:ext>
                  </a:extLst>
                </p14:cNvPr>
                <p14:cNvContentPartPr/>
                <p14:nvPr/>
              </p14:nvContentPartPr>
              <p14:xfrm>
                <a:off x="7795609" y="3943207"/>
                <a:ext cx="194040" cy="234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403649F-6B91-209A-24DA-B2B2818BD3D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86969" y="3934207"/>
                  <a:ext cx="211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8FAF02A-280A-9972-6435-44D42B388441}"/>
                    </a:ext>
                  </a:extLst>
                </p14:cNvPr>
                <p14:cNvContentPartPr/>
                <p14:nvPr/>
              </p14:nvContentPartPr>
              <p14:xfrm>
                <a:off x="8161009" y="4100527"/>
                <a:ext cx="138600" cy="199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8FAF02A-280A-9972-6435-44D42B3884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52369" y="4091527"/>
                  <a:ext cx="156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E14F6A1-BDD9-4DB3-2835-12FE7CDE866D}"/>
                    </a:ext>
                  </a:extLst>
                </p14:cNvPr>
                <p14:cNvContentPartPr/>
                <p14:nvPr/>
              </p14:nvContentPartPr>
              <p14:xfrm>
                <a:off x="8381329" y="4103047"/>
                <a:ext cx="332640" cy="17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E14F6A1-BDD9-4DB3-2835-12FE7CDE86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72329" y="4094047"/>
                  <a:ext cx="3502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F75A7FA-E856-2400-F2DD-5A6E2EBE580F}"/>
                    </a:ext>
                  </a:extLst>
                </p14:cNvPr>
                <p14:cNvContentPartPr/>
                <p14:nvPr/>
              </p14:nvContentPartPr>
              <p14:xfrm>
                <a:off x="8651689" y="4065967"/>
                <a:ext cx="48600" cy="332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F75A7FA-E856-2400-F2DD-5A6E2EBE580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643049" y="4057327"/>
                  <a:ext cx="662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B58DF78-5B25-79C5-CE6E-6CD2B76F2A80}"/>
                    </a:ext>
                  </a:extLst>
                </p14:cNvPr>
                <p14:cNvContentPartPr/>
                <p14:nvPr/>
              </p14:nvContentPartPr>
              <p14:xfrm>
                <a:off x="8725849" y="4298167"/>
                <a:ext cx="27720" cy="213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B58DF78-5B25-79C5-CE6E-6CD2B76F2A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16849" y="4289527"/>
                  <a:ext cx="453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A4D2C41-85F9-5F9E-13CA-3926CA0A7AD3}"/>
                    </a:ext>
                  </a:extLst>
                </p14:cNvPr>
                <p14:cNvContentPartPr/>
                <p14:nvPr/>
              </p14:nvContentPartPr>
              <p14:xfrm>
                <a:off x="8701369" y="4215007"/>
                <a:ext cx="110880" cy="135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A4D2C41-85F9-5F9E-13CA-3926CA0A7AD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92369" y="4206367"/>
                  <a:ext cx="1285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D230C0E-3346-DC8B-2D3B-A44AE611BC94}"/>
                    </a:ext>
                  </a:extLst>
                </p14:cNvPr>
                <p14:cNvContentPartPr/>
                <p14:nvPr/>
              </p14:nvContentPartPr>
              <p14:xfrm>
                <a:off x="8960209" y="4213567"/>
                <a:ext cx="76320" cy="201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D230C0E-3346-DC8B-2D3B-A44AE611BC9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51569" y="4204567"/>
                  <a:ext cx="93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6B0F0B5-EE24-6810-B871-EDE44A200F9A}"/>
                    </a:ext>
                  </a:extLst>
                </p14:cNvPr>
                <p14:cNvContentPartPr/>
                <p14:nvPr/>
              </p14:nvContentPartPr>
              <p14:xfrm>
                <a:off x="8972809" y="4279447"/>
                <a:ext cx="172440" cy="215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6B0F0B5-EE24-6810-B871-EDE44A200F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64169" y="4270447"/>
                  <a:ext cx="1900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41EDC38-D4EB-AE22-E6E8-7BE03FEDCB90}"/>
                    </a:ext>
                  </a:extLst>
                </p14:cNvPr>
                <p14:cNvContentPartPr/>
                <p14:nvPr/>
              </p14:nvContentPartPr>
              <p14:xfrm>
                <a:off x="9248929" y="4185487"/>
                <a:ext cx="307440" cy="4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41EDC38-D4EB-AE22-E6E8-7BE03FEDCB9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239929" y="4176847"/>
                  <a:ext cx="3250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B814C71-8DA7-4F79-B41A-68519DDCFF0F}"/>
                    </a:ext>
                  </a:extLst>
                </p14:cNvPr>
                <p14:cNvContentPartPr/>
                <p14:nvPr/>
              </p14:nvContentPartPr>
              <p14:xfrm>
                <a:off x="9205729" y="4317607"/>
                <a:ext cx="401760" cy="33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B814C71-8DA7-4F79-B41A-68519DDCFF0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197089" y="4308607"/>
                  <a:ext cx="41940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146AB3-D7CE-9696-615F-28A70D81A37B}"/>
              </a:ext>
            </a:extLst>
          </p:cNvPr>
          <p:cNvGrpSpPr/>
          <p:nvPr/>
        </p:nvGrpSpPr>
        <p:grpSpPr>
          <a:xfrm>
            <a:off x="9866329" y="4071367"/>
            <a:ext cx="570240" cy="314640"/>
            <a:chOff x="9866329" y="4071367"/>
            <a:chExt cx="570240" cy="31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76319F5-3762-2F1E-079A-267235938C4D}"/>
                    </a:ext>
                  </a:extLst>
                </p14:cNvPr>
                <p14:cNvContentPartPr/>
                <p14:nvPr/>
              </p14:nvContentPartPr>
              <p14:xfrm>
                <a:off x="9866329" y="4071367"/>
                <a:ext cx="335880" cy="308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76319F5-3762-2F1E-079A-267235938C4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857329" y="4062367"/>
                  <a:ext cx="3535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B78B641-51BC-D338-01DF-8D4CC0769269}"/>
                    </a:ext>
                  </a:extLst>
                </p14:cNvPr>
                <p14:cNvContentPartPr/>
                <p14:nvPr/>
              </p14:nvContentPartPr>
              <p14:xfrm>
                <a:off x="10201489" y="4088647"/>
                <a:ext cx="235080" cy="297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B78B641-51BC-D338-01DF-8D4CC076926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92489" y="4080007"/>
                  <a:ext cx="25272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7FEC29-3692-B195-A8EE-A1584C9B19A2}"/>
              </a:ext>
            </a:extLst>
          </p:cNvPr>
          <p:cNvGrpSpPr/>
          <p:nvPr/>
        </p:nvGrpSpPr>
        <p:grpSpPr>
          <a:xfrm>
            <a:off x="10873969" y="4095487"/>
            <a:ext cx="496800" cy="514440"/>
            <a:chOff x="10873969" y="4095487"/>
            <a:chExt cx="496800" cy="51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31CB7D0-BB6F-3A99-B5D7-BBDB89FD4C83}"/>
                    </a:ext>
                  </a:extLst>
                </p14:cNvPr>
                <p14:cNvContentPartPr/>
                <p14:nvPr/>
              </p14:nvContentPartPr>
              <p14:xfrm>
                <a:off x="10873969" y="4131127"/>
                <a:ext cx="110160" cy="190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31CB7D0-BB6F-3A99-B5D7-BBDB89FD4C8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865329" y="4122127"/>
                  <a:ext cx="1278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590B1D3-26C6-DFB5-3713-94B1E67A85F7}"/>
                    </a:ext>
                  </a:extLst>
                </p14:cNvPr>
                <p14:cNvContentPartPr/>
                <p14:nvPr/>
              </p14:nvContentPartPr>
              <p14:xfrm>
                <a:off x="11124529" y="4148047"/>
                <a:ext cx="146520" cy="29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590B1D3-26C6-DFB5-3713-94B1E67A85F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115529" y="4139047"/>
                  <a:ext cx="164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9B0AB2D-1138-3CE7-1708-D52A088297F9}"/>
                    </a:ext>
                  </a:extLst>
                </p14:cNvPr>
                <p14:cNvContentPartPr/>
                <p14:nvPr/>
              </p14:nvContentPartPr>
              <p14:xfrm>
                <a:off x="11206249" y="4095487"/>
                <a:ext cx="164520" cy="514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9B0AB2D-1138-3CE7-1708-D52A088297F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197249" y="4086847"/>
                  <a:ext cx="182160" cy="53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4D63BD4-5E58-77A8-073D-54E7245EB903}"/>
                  </a:ext>
                </a:extLst>
              </p14:cNvPr>
              <p14:cNvContentPartPr/>
              <p14:nvPr/>
            </p14:nvContentPartPr>
            <p14:xfrm>
              <a:off x="6697249" y="5025727"/>
              <a:ext cx="237960" cy="18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4D63BD4-5E58-77A8-073D-54E7245EB90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88249" y="5016727"/>
                <a:ext cx="2556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F0D2CDF-629E-DE78-46EC-AAA5A8BB000D}"/>
                  </a:ext>
                </a:extLst>
              </p14:cNvPr>
              <p14:cNvContentPartPr/>
              <p14:nvPr/>
            </p14:nvContentPartPr>
            <p14:xfrm>
              <a:off x="6148249" y="6519367"/>
              <a:ext cx="538560" cy="568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F0D2CDF-629E-DE78-46EC-AAA5A8BB000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139609" y="6510367"/>
                <a:ext cx="556200" cy="7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720D770-0988-1744-D37F-EE6E1CA91409}"/>
              </a:ext>
            </a:extLst>
          </p:cNvPr>
          <p:cNvGrpSpPr/>
          <p:nvPr/>
        </p:nvGrpSpPr>
        <p:grpSpPr>
          <a:xfrm>
            <a:off x="8681569" y="4820527"/>
            <a:ext cx="889920" cy="514440"/>
            <a:chOff x="8681569" y="4820527"/>
            <a:chExt cx="889920" cy="51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8361368-6992-87C0-49A3-4652A8E041B6}"/>
                    </a:ext>
                  </a:extLst>
                </p14:cNvPr>
                <p14:cNvContentPartPr/>
                <p14:nvPr/>
              </p14:nvContentPartPr>
              <p14:xfrm>
                <a:off x="8681569" y="4820527"/>
                <a:ext cx="59040" cy="351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8361368-6992-87C0-49A3-4652A8E041B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72569" y="4811527"/>
                  <a:ext cx="766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B0E05FF-CBF2-84E3-5ACC-B3A8547591F7}"/>
                    </a:ext>
                  </a:extLst>
                </p14:cNvPr>
                <p14:cNvContentPartPr/>
                <p14:nvPr/>
              </p14:nvContentPartPr>
              <p14:xfrm>
                <a:off x="8785609" y="5069287"/>
                <a:ext cx="24120" cy="265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B0E05FF-CBF2-84E3-5ACC-B3A8547591F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76609" y="5060647"/>
                  <a:ext cx="417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6C8ADA0-55A3-191A-CD44-01D649D58728}"/>
                    </a:ext>
                  </a:extLst>
                </p14:cNvPr>
                <p14:cNvContentPartPr/>
                <p14:nvPr/>
              </p14:nvContentPartPr>
              <p14:xfrm>
                <a:off x="8812609" y="5012767"/>
                <a:ext cx="81720" cy="163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6C8ADA0-55A3-191A-CD44-01D649D5872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03609" y="5004127"/>
                  <a:ext cx="99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0057C54-E8B8-E99F-D57D-8DAC9EDE7ABF}"/>
                    </a:ext>
                  </a:extLst>
                </p14:cNvPr>
                <p14:cNvContentPartPr/>
                <p14:nvPr/>
              </p14:nvContentPartPr>
              <p14:xfrm>
                <a:off x="8923129" y="5070727"/>
                <a:ext cx="33480" cy="186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0057C54-E8B8-E99F-D57D-8DAC9EDE7AB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14489" y="5061727"/>
                  <a:ext cx="511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87383E5-764A-9192-597A-24BAE021C3B1}"/>
                    </a:ext>
                  </a:extLst>
                </p14:cNvPr>
                <p14:cNvContentPartPr/>
                <p14:nvPr/>
              </p14:nvContentPartPr>
              <p14:xfrm>
                <a:off x="9012769" y="5104567"/>
                <a:ext cx="131760" cy="60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87383E5-764A-9192-597A-24BAE021C3B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04129" y="5095927"/>
                  <a:ext cx="1494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ABA0E82-A0B8-76D3-0C50-0E73990CF70B}"/>
                    </a:ext>
                  </a:extLst>
                </p14:cNvPr>
                <p14:cNvContentPartPr/>
                <p14:nvPr/>
              </p14:nvContentPartPr>
              <p14:xfrm>
                <a:off x="9076849" y="5080087"/>
                <a:ext cx="108360" cy="146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ABA0E82-A0B8-76D3-0C50-0E73990CF70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68209" y="5071087"/>
                  <a:ext cx="126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8D484EE-57C2-8E2D-EF22-E7330B703652}"/>
                    </a:ext>
                  </a:extLst>
                </p14:cNvPr>
                <p14:cNvContentPartPr/>
                <p14:nvPr/>
              </p14:nvContentPartPr>
              <p14:xfrm>
                <a:off x="9324169" y="5066047"/>
                <a:ext cx="113040" cy="5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8D484EE-57C2-8E2D-EF22-E7330B70365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15529" y="5057047"/>
                  <a:ext cx="1306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1E0BA9A-B7B0-CB34-F879-09BC96076435}"/>
                    </a:ext>
                  </a:extLst>
                </p14:cNvPr>
                <p14:cNvContentPartPr/>
                <p14:nvPr/>
              </p14:nvContentPartPr>
              <p14:xfrm>
                <a:off x="9230569" y="5187367"/>
                <a:ext cx="340920" cy="48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1E0BA9A-B7B0-CB34-F879-09BC9607643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221569" y="5178727"/>
                  <a:ext cx="358560" cy="6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38DF053-CFB0-A679-53D7-A84226090100}"/>
                  </a:ext>
                </a:extLst>
              </p14:cNvPr>
              <p14:cNvContentPartPr/>
              <p14:nvPr/>
            </p14:nvContentPartPr>
            <p14:xfrm>
              <a:off x="10003849" y="4811527"/>
              <a:ext cx="358200" cy="6436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38DF053-CFB0-A679-53D7-A8422609010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995209" y="4802887"/>
                <a:ext cx="375840" cy="6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E3B8B5E0-213B-F3AA-0BA9-DDBB5754CF94}"/>
                  </a:ext>
                </a:extLst>
              </p14:cNvPr>
              <p14:cNvContentPartPr/>
              <p14:nvPr/>
            </p14:nvContentPartPr>
            <p14:xfrm>
              <a:off x="10552129" y="5440447"/>
              <a:ext cx="4320" cy="75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E3B8B5E0-213B-F3AA-0BA9-DDBB5754CF9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543129" y="5431447"/>
                <a:ext cx="2196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C705E8E4-9641-C1F8-DA80-7503184D4234}"/>
              </a:ext>
            </a:extLst>
          </p:cNvPr>
          <p:cNvGrpSpPr/>
          <p:nvPr/>
        </p:nvGrpSpPr>
        <p:grpSpPr>
          <a:xfrm>
            <a:off x="10869649" y="4885327"/>
            <a:ext cx="1326960" cy="819360"/>
            <a:chOff x="10869649" y="4885327"/>
            <a:chExt cx="1326960" cy="81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0C0884A-DA7F-FFA6-AD7C-2C1A6A62D429}"/>
                    </a:ext>
                  </a:extLst>
                </p14:cNvPr>
                <p14:cNvContentPartPr/>
                <p14:nvPr/>
              </p14:nvContentPartPr>
              <p14:xfrm>
                <a:off x="10869649" y="5070007"/>
                <a:ext cx="118800" cy="242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0C0884A-DA7F-FFA6-AD7C-2C1A6A62D42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860649" y="5061367"/>
                  <a:ext cx="136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B886542-4355-7582-9FE4-8DFD86E1A628}"/>
                    </a:ext>
                  </a:extLst>
                </p14:cNvPr>
                <p14:cNvContentPartPr/>
                <p14:nvPr/>
              </p14:nvContentPartPr>
              <p14:xfrm>
                <a:off x="11077369" y="5042647"/>
                <a:ext cx="92520" cy="126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B886542-4355-7582-9FE4-8DFD86E1A62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068369" y="5034007"/>
                  <a:ext cx="110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DE6F936-D085-68CA-378E-8336CACEE97A}"/>
                    </a:ext>
                  </a:extLst>
                </p14:cNvPr>
                <p14:cNvContentPartPr/>
                <p14:nvPr/>
              </p14:nvContentPartPr>
              <p14:xfrm>
                <a:off x="11165209" y="5018887"/>
                <a:ext cx="70560" cy="141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DE6F936-D085-68CA-378E-8336CACEE97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156209" y="5009887"/>
                  <a:ext cx="88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FF4A10B-D2C1-3EE9-5FD8-336676B3FC0E}"/>
                    </a:ext>
                  </a:extLst>
                </p14:cNvPr>
                <p14:cNvContentPartPr/>
                <p14:nvPr/>
              </p14:nvContentPartPr>
              <p14:xfrm>
                <a:off x="11273929" y="5104567"/>
                <a:ext cx="26640" cy="600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FF4A10B-D2C1-3EE9-5FD8-336676B3FC0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265289" y="5095927"/>
                  <a:ext cx="4428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01EEFBA-FC3D-82CF-D691-29B6A877DDE5}"/>
                    </a:ext>
                  </a:extLst>
                </p14:cNvPr>
                <p14:cNvContentPartPr/>
                <p14:nvPr/>
              </p14:nvContentPartPr>
              <p14:xfrm>
                <a:off x="11300929" y="5089447"/>
                <a:ext cx="59400" cy="1515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01EEFBA-FC3D-82CF-D691-29B6A877DDE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292289" y="5080807"/>
                  <a:ext cx="77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DD25B3C-01FA-0ED1-637A-EF0CC7EFE127}"/>
                    </a:ext>
                  </a:extLst>
                </p14:cNvPr>
                <p14:cNvContentPartPr/>
                <p14:nvPr/>
              </p14:nvContentPartPr>
              <p14:xfrm>
                <a:off x="11415769" y="5135527"/>
                <a:ext cx="139320" cy="563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DD25B3C-01FA-0ED1-637A-EF0CC7EFE12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406769" y="5126887"/>
                  <a:ext cx="15696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58BEF4C-FCDD-CCBF-E3DA-399AA99297F3}"/>
                    </a:ext>
                  </a:extLst>
                </p14:cNvPr>
                <p14:cNvContentPartPr/>
                <p14:nvPr/>
              </p14:nvContentPartPr>
              <p14:xfrm>
                <a:off x="11692969" y="4885327"/>
                <a:ext cx="303840" cy="568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58BEF4C-FCDD-CCBF-E3DA-399AA99297F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683969" y="4876687"/>
                  <a:ext cx="32148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5442136-5516-7C8F-5AFF-AB59FFA17E7E}"/>
                    </a:ext>
                  </a:extLst>
                </p14:cNvPr>
                <p14:cNvContentPartPr/>
                <p14:nvPr/>
              </p14:nvContentPartPr>
              <p14:xfrm>
                <a:off x="12036049" y="4956247"/>
                <a:ext cx="160560" cy="550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5442136-5516-7C8F-5AFF-AB59FFA17E7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027049" y="4947247"/>
                  <a:ext cx="178200" cy="56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AD84C75-A060-A137-82CB-D2B73E158984}"/>
                  </a:ext>
                </a:extLst>
              </p14:cNvPr>
              <p14:cNvContentPartPr/>
              <p14:nvPr/>
            </p14:nvContentPartPr>
            <p14:xfrm>
              <a:off x="10027609" y="5627647"/>
              <a:ext cx="606240" cy="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AD84C75-A060-A137-82CB-D2B73E15898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018609" y="5618647"/>
                <a:ext cx="623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D6B9B6B-7CDD-2C53-1976-9DA8FDDFBC9D}"/>
                  </a:ext>
                </a:extLst>
              </p14:cNvPr>
              <p14:cNvContentPartPr/>
              <p14:nvPr/>
            </p14:nvContentPartPr>
            <p14:xfrm>
              <a:off x="8709289" y="5420647"/>
              <a:ext cx="70956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D6B9B6B-7CDD-2C53-1976-9DA8FDDFBC9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700289" y="5412007"/>
                <a:ext cx="7272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9373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F492-1C75-4FFF-9142-28C21F5CC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10" y="72403"/>
            <a:ext cx="10297746" cy="842700"/>
          </a:xfrm>
        </p:spPr>
        <p:txBody>
          <a:bodyPr>
            <a:normAutofit/>
          </a:bodyPr>
          <a:lstStyle/>
          <a:p>
            <a:r>
              <a:rPr lang="en-US" sz="3600" dirty="0"/>
              <a:t>Algorithm: 1D OPT (V2): update previous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54E34-80B2-4D9F-9B30-047FC3BF8F49}"/>
              </a:ext>
            </a:extLst>
          </p:cNvPr>
          <p:cNvSpPr txBox="1"/>
          <p:nvPr/>
        </p:nvSpPr>
        <p:spPr>
          <a:xfrm>
            <a:off x="390913" y="1067467"/>
            <a:ext cx="296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Cost 2c is the minimal cost: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D966761-58C4-40ED-BAA9-00E5AC5D66A6}"/>
              </a:ext>
            </a:extLst>
          </p:cNvPr>
          <p:cNvCxnSpPr>
            <a:cxnSpLocks/>
          </p:cNvCxnSpPr>
          <p:nvPr/>
        </p:nvCxnSpPr>
        <p:spPr>
          <a:xfrm>
            <a:off x="1961181" y="2206088"/>
            <a:ext cx="7475427" cy="45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CA828BE-8715-4585-B401-279A32E6630C}"/>
              </a:ext>
            </a:extLst>
          </p:cNvPr>
          <p:cNvCxnSpPr>
            <a:cxnSpLocks/>
          </p:cNvCxnSpPr>
          <p:nvPr/>
        </p:nvCxnSpPr>
        <p:spPr>
          <a:xfrm>
            <a:off x="1636776" y="3475403"/>
            <a:ext cx="7543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D2A4F9A-A492-4467-970B-D9553B4ED854}"/>
              </a:ext>
            </a:extLst>
          </p:cNvPr>
          <p:cNvSpPr/>
          <p:nvPr/>
        </p:nvSpPr>
        <p:spPr>
          <a:xfrm>
            <a:off x="3135426" y="220608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21F2DD2-6D06-4859-B5EB-E6B47A502960}"/>
              </a:ext>
            </a:extLst>
          </p:cNvPr>
          <p:cNvSpPr/>
          <p:nvPr/>
        </p:nvSpPr>
        <p:spPr>
          <a:xfrm>
            <a:off x="5297296" y="219718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384A34-B75C-438F-8A71-4CA322EFC562}"/>
              </a:ext>
            </a:extLst>
          </p:cNvPr>
          <p:cNvSpPr/>
          <p:nvPr/>
        </p:nvSpPr>
        <p:spPr>
          <a:xfrm>
            <a:off x="4700637" y="219048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08EF3D5-E417-4392-B62A-D09ED6D927C8}"/>
              </a:ext>
            </a:extLst>
          </p:cNvPr>
          <p:cNvSpPr/>
          <p:nvPr/>
        </p:nvSpPr>
        <p:spPr>
          <a:xfrm>
            <a:off x="3316199" y="343107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C42ECD3-5B49-458C-B6C0-4B8EC9FFF27C}"/>
              </a:ext>
            </a:extLst>
          </p:cNvPr>
          <p:cNvSpPr/>
          <p:nvPr/>
        </p:nvSpPr>
        <p:spPr>
          <a:xfrm>
            <a:off x="3878708" y="344594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982961-758B-4A76-99C9-F147A444FECA}"/>
                  </a:ext>
                </a:extLst>
              </p:cNvPr>
              <p:cNvSpPr txBox="1"/>
              <p:nvPr/>
            </p:nvSpPr>
            <p:spPr>
              <a:xfrm>
                <a:off x="4574475" y="1883545"/>
                <a:ext cx="36298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982961-758B-4A76-99C9-F147A444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475" y="1883545"/>
                <a:ext cx="362984" cy="280205"/>
              </a:xfrm>
              <a:prstGeom prst="rect">
                <a:avLst/>
              </a:prstGeom>
              <a:blipFill>
                <a:blip r:embed="rId3"/>
                <a:stretch>
                  <a:fillRect l="-8333" r="-1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FAEE0EA-2E7C-4310-A393-827588490D9B}"/>
                  </a:ext>
                </a:extLst>
              </p:cNvPr>
              <p:cNvSpPr txBox="1"/>
              <p:nvPr/>
            </p:nvSpPr>
            <p:spPr>
              <a:xfrm>
                <a:off x="5142030" y="1883658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FAEE0EA-2E7C-4310-A393-827588490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030" y="1883658"/>
                <a:ext cx="621837" cy="302199"/>
              </a:xfrm>
              <a:prstGeom prst="rect">
                <a:avLst/>
              </a:prstGeom>
              <a:blipFill>
                <a:blip r:embed="rId4"/>
                <a:stretch>
                  <a:fillRect l="-4902" r="-98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954607FF-0162-4A7F-B4A3-323B17AA2C6A}"/>
              </a:ext>
            </a:extLst>
          </p:cNvPr>
          <p:cNvSpPr/>
          <p:nvPr/>
        </p:nvSpPr>
        <p:spPr>
          <a:xfrm>
            <a:off x="3712550" y="219517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426536-2FA1-4961-B43D-932BFD647172}"/>
              </a:ext>
            </a:extLst>
          </p:cNvPr>
          <p:cNvCxnSpPr>
            <a:cxnSpLocks/>
            <a:stCxn id="37" idx="4"/>
          </p:cNvCxnSpPr>
          <p:nvPr/>
        </p:nvCxnSpPr>
        <p:spPr>
          <a:xfrm>
            <a:off x="3158286" y="2251807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8553C58-A367-44E7-B3C6-71925851FC9B}"/>
              </a:ext>
            </a:extLst>
          </p:cNvPr>
          <p:cNvCxnSpPr>
            <a:cxnSpLocks/>
            <a:stCxn id="44" idx="4"/>
          </p:cNvCxnSpPr>
          <p:nvPr/>
        </p:nvCxnSpPr>
        <p:spPr>
          <a:xfrm>
            <a:off x="3735410" y="2240889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5A5F7C8-45C6-4736-ACB3-6A4E90518A0A}"/>
              </a:ext>
            </a:extLst>
          </p:cNvPr>
          <p:cNvCxnSpPr>
            <a:cxnSpLocks/>
          </p:cNvCxnSpPr>
          <p:nvPr/>
        </p:nvCxnSpPr>
        <p:spPr>
          <a:xfrm>
            <a:off x="5320156" y="2226352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4FFCA3A-ED69-4CC6-9CA2-1B3F0476AF26}"/>
              </a:ext>
            </a:extLst>
          </p:cNvPr>
          <p:cNvSpPr/>
          <p:nvPr/>
        </p:nvSpPr>
        <p:spPr>
          <a:xfrm>
            <a:off x="4531381" y="344594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A82640A-B557-4F5C-A6B0-B9C7F3EE0D33}"/>
              </a:ext>
            </a:extLst>
          </p:cNvPr>
          <p:cNvSpPr/>
          <p:nvPr/>
        </p:nvSpPr>
        <p:spPr>
          <a:xfrm>
            <a:off x="7093243" y="218389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2EC8A8E-E600-4A56-B6F5-10CC8B5EEC72}"/>
                  </a:ext>
                </a:extLst>
              </p:cNvPr>
              <p:cNvSpPr txBox="1"/>
              <p:nvPr/>
            </p:nvSpPr>
            <p:spPr>
              <a:xfrm>
                <a:off x="7603452" y="1893647"/>
                <a:ext cx="291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2EC8A8E-E600-4A56-B6F5-10CC8B5EE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452" y="1893647"/>
                <a:ext cx="291170" cy="276999"/>
              </a:xfrm>
              <a:prstGeom prst="rect">
                <a:avLst/>
              </a:prstGeom>
              <a:blipFill>
                <a:blip r:embed="rId5"/>
                <a:stretch>
                  <a:fillRect l="-12500" r="-625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3ABC4EF0-C1D4-4E8F-A26D-A7E1C44A8A32}"/>
              </a:ext>
            </a:extLst>
          </p:cNvPr>
          <p:cNvSpPr/>
          <p:nvPr/>
        </p:nvSpPr>
        <p:spPr>
          <a:xfrm>
            <a:off x="5361604" y="343449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8D964FB-A1D3-4FB2-91AD-C77E91B1ADDC}"/>
              </a:ext>
            </a:extLst>
          </p:cNvPr>
          <p:cNvSpPr/>
          <p:nvPr/>
        </p:nvSpPr>
        <p:spPr>
          <a:xfrm>
            <a:off x="7851819" y="342308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75E6BFF-C277-4D1E-8121-7A0252247D78}"/>
              </a:ext>
            </a:extLst>
          </p:cNvPr>
          <p:cNvCxnSpPr>
            <a:cxnSpLocks/>
            <a:endCxn id="52" idx="6"/>
          </p:cNvCxnSpPr>
          <p:nvPr/>
        </p:nvCxnSpPr>
        <p:spPr>
          <a:xfrm>
            <a:off x="7759676" y="2255865"/>
            <a:ext cx="137863" cy="119007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D799406-BD25-4BFA-9A03-26D7B18AE73B}"/>
                  </a:ext>
                </a:extLst>
              </p:cNvPr>
              <p:cNvSpPr txBox="1"/>
              <p:nvPr/>
            </p:nvSpPr>
            <p:spPr>
              <a:xfrm>
                <a:off x="5106700" y="3478018"/>
                <a:ext cx="62292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D799406-BD25-4BFA-9A03-26D7B18AE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700" y="3478018"/>
                <a:ext cx="622926" cy="302199"/>
              </a:xfrm>
              <a:prstGeom prst="rect">
                <a:avLst/>
              </a:prstGeom>
              <a:blipFill>
                <a:blip r:embed="rId6"/>
                <a:stretch>
                  <a:fillRect l="-8824" r="-196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9552638F-2B77-4177-A318-2537E47A2E70}"/>
              </a:ext>
            </a:extLst>
          </p:cNvPr>
          <p:cNvSpPr txBox="1"/>
          <p:nvPr/>
        </p:nvSpPr>
        <p:spPr>
          <a:xfrm>
            <a:off x="3162101" y="1715600"/>
            <a:ext cx="16656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Previous-problem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6A574DE-28E9-4CD6-ADA9-210C06B76A9C}"/>
                  </a:ext>
                </a:extLst>
              </p:cNvPr>
              <p:cNvSpPr txBox="1"/>
              <p:nvPr/>
            </p:nvSpPr>
            <p:spPr>
              <a:xfrm>
                <a:off x="7565472" y="3531471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6A574DE-28E9-4CD6-ADA9-210C06B76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472" y="3531471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340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79F0492-815A-41C3-A93D-47F81410FE39}"/>
                  </a:ext>
                </a:extLst>
              </p:cNvPr>
              <p:cNvSpPr txBox="1"/>
              <p:nvPr/>
            </p:nvSpPr>
            <p:spPr>
              <a:xfrm>
                <a:off x="6884937" y="1864342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79F0492-815A-41C3-A93D-47F81410F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937" y="1864342"/>
                <a:ext cx="510781" cy="276999"/>
              </a:xfrm>
              <a:prstGeom prst="rect">
                <a:avLst/>
              </a:prstGeom>
              <a:blipFill>
                <a:blip r:embed="rId8"/>
                <a:stretch>
                  <a:fillRect l="-5952" r="-476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>
            <a:extLst>
              <a:ext uri="{FF2B5EF4-FFF2-40B4-BE49-F238E27FC236}">
                <a16:creationId xmlns:a16="http://schemas.microsoft.com/office/drawing/2014/main" id="{CCCA67BD-BA30-49AB-925C-B4C564BC2756}"/>
              </a:ext>
            </a:extLst>
          </p:cNvPr>
          <p:cNvSpPr/>
          <p:nvPr/>
        </p:nvSpPr>
        <p:spPr>
          <a:xfrm>
            <a:off x="7736816" y="221802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8A0510C-6149-4CC9-AED3-A7957F76915E}"/>
              </a:ext>
            </a:extLst>
          </p:cNvPr>
          <p:cNvSpPr/>
          <p:nvPr/>
        </p:nvSpPr>
        <p:spPr>
          <a:xfrm>
            <a:off x="5928308" y="220788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B75778A-316D-4B3F-B028-7CD739C2A524}"/>
              </a:ext>
            </a:extLst>
          </p:cNvPr>
          <p:cNvSpPr/>
          <p:nvPr/>
        </p:nvSpPr>
        <p:spPr>
          <a:xfrm>
            <a:off x="6361720" y="219048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AB62E2F-9B48-4AA6-B8D4-D98E8EE1F38E}"/>
              </a:ext>
            </a:extLst>
          </p:cNvPr>
          <p:cNvSpPr/>
          <p:nvPr/>
        </p:nvSpPr>
        <p:spPr>
          <a:xfrm>
            <a:off x="6020970" y="343794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8571CE7-0F26-4BCC-B050-23051F9FA435}"/>
              </a:ext>
            </a:extLst>
          </p:cNvPr>
          <p:cNvSpPr/>
          <p:nvPr/>
        </p:nvSpPr>
        <p:spPr>
          <a:xfrm>
            <a:off x="6762386" y="342821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2427260-2F2B-4A0C-90A7-36859FAAA36E}"/>
              </a:ext>
            </a:extLst>
          </p:cNvPr>
          <p:cNvCxnSpPr>
            <a:cxnSpLocks/>
            <a:stCxn id="61" idx="6"/>
          </p:cNvCxnSpPr>
          <p:nvPr/>
        </p:nvCxnSpPr>
        <p:spPr>
          <a:xfrm>
            <a:off x="5974028" y="2230740"/>
            <a:ext cx="69802" cy="1238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BF14EE0-3095-4560-857C-A93BBEF40C4A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6393373" y="2228947"/>
            <a:ext cx="369013" cy="122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4905A090-7651-429C-A770-87ED26CDFE03}"/>
              </a:ext>
            </a:extLst>
          </p:cNvPr>
          <p:cNvSpPr/>
          <p:nvPr/>
        </p:nvSpPr>
        <p:spPr>
          <a:xfrm>
            <a:off x="8387288" y="343122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A5798F2-7637-4D58-B316-FBB47223FEF8}"/>
              </a:ext>
            </a:extLst>
          </p:cNvPr>
          <p:cNvCxnSpPr>
            <a:cxnSpLocks/>
          </p:cNvCxnSpPr>
          <p:nvPr/>
        </p:nvCxnSpPr>
        <p:spPr>
          <a:xfrm>
            <a:off x="2253260" y="3536226"/>
            <a:ext cx="0" cy="9987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F9712F1-D125-46CE-A52D-3D80D0E120FA}"/>
              </a:ext>
            </a:extLst>
          </p:cNvPr>
          <p:cNvSpPr txBox="1"/>
          <p:nvPr/>
        </p:nvSpPr>
        <p:spPr>
          <a:xfrm>
            <a:off x="2957806" y="6169076"/>
            <a:ext cx="16656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Previous-problem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D23C68D7-28D8-44BC-A0C6-645ACC43D051}"/>
                  </a:ext>
                </a:extLst>
              </p:cNvPr>
              <p:cNvSpPr txBox="1"/>
              <p:nvPr/>
            </p:nvSpPr>
            <p:spPr>
              <a:xfrm>
                <a:off x="8392845" y="1885147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D23C68D7-28D8-44BC-A0C6-645ACC43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845" y="1885147"/>
                <a:ext cx="510781" cy="276999"/>
              </a:xfrm>
              <a:prstGeom prst="rect">
                <a:avLst/>
              </a:prstGeom>
              <a:blipFill>
                <a:blip r:embed="rId9"/>
                <a:stretch>
                  <a:fillRect l="-5952" r="-357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Oval 135">
            <a:extLst>
              <a:ext uri="{FF2B5EF4-FFF2-40B4-BE49-F238E27FC236}">
                <a16:creationId xmlns:a16="http://schemas.microsoft.com/office/drawing/2014/main" id="{CE34DE4E-5E12-4360-95DC-CC98575D213F}"/>
              </a:ext>
            </a:extLst>
          </p:cNvPr>
          <p:cNvSpPr/>
          <p:nvPr/>
        </p:nvSpPr>
        <p:spPr>
          <a:xfrm>
            <a:off x="8720802" y="220194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E78F608E-95EA-4EC7-9F11-ED9DF7CAA207}"/>
              </a:ext>
            </a:extLst>
          </p:cNvPr>
          <p:cNvSpPr/>
          <p:nvPr/>
        </p:nvSpPr>
        <p:spPr>
          <a:xfrm>
            <a:off x="4251493" y="220194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C66071A0-7A31-4C9C-A9C8-900D00955E7F}"/>
              </a:ext>
            </a:extLst>
          </p:cNvPr>
          <p:cNvCxnSpPr>
            <a:cxnSpLocks/>
            <a:stCxn id="192" idx="6"/>
          </p:cNvCxnSpPr>
          <p:nvPr/>
        </p:nvCxnSpPr>
        <p:spPr>
          <a:xfrm>
            <a:off x="4297213" y="2224807"/>
            <a:ext cx="246296" cy="1268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AEC55659-CB07-4A1B-8F26-552FC1C33A53}"/>
              </a:ext>
            </a:extLst>
          </p:cNvPr>
          <p:cNvCxnSpPr>
            <a:cxnSpLocks/>
          </p:cNvCxnSpPr>
          <p:nvPr/>
        </p:nvCxnSpPr>
        <p:spPr>
          <a:xfrm flipH="1">
            <a:off x="4672465" y="1771527"/>
            <a:ext cx="447594" cy="224824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B588AC-1A78-4AFF-B518-F073934C4C9F}"/>
              </a:ext>
            </a:extLst>
          </p:cNvPr>
          <p:cNvSpPr/>
          <p:nvPr/>
        </p:nvSpPr>
        <p:spPr>
          <a:xfrm>
            <a:off x="4924205" y="1627632"/>
            <a:ext cx="2682098" cy="2288858"/>
          </a:xfrm>
          <a:custGeom>
            <a:avLst/>
            <a:gdLst>
              <a:gd name="connsiteX0" fmla="*/ 1238851 w 2682098"/>
              <a:gd name="connsiteY0" fmla="*/ 0 h 2288858"/>
              <a:gd name="connsiteX1" fmla="*/ 251299 w 2682098"/>
              <a:gd name="connsiteY1" fmla="*/ 320040 h 2288858"/>
              <a:gd name="connsiteX2" fmla="*/ 187291 w 2682098"/>
              <a:gd name="connsiteY2" fmla="*/ 1645920 h 2288858"/>
              <a:gd name="connsiteX3" fmla="*/ 132427 w 2682098"/>
              <a:gd name="connsiteY3" fmla="*/ 2194560 h 2288858"/>
              <a:gd name="connsiteX4" fmla="*/ 2098387 w 2682098"/>
              <a:gd name="connsiteY4" fmla="*/ 2258568 h 2288858"/>
              <a:gd name="connsiteX5" fmla="*/ 2491579 w 2682098"/>
              <a:gd name="connsiteY5" fmla="*/ 2084832 h 2288858"/>
              <a:gd name="connsiteX6" fmla="*/ 2592163 w 2682098"/>
              <a:gd name="connsiteY6" fmla="*/ 274320 h 2288858"/>
              <a:gd name="connsiteX7" fmla="*/ 1183987 w 2682098"/>
              <a:gd name="connsiteY7" fmla="*/ 0 h 228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82098" h="2288858">
                <a:moveTo>
                  <a:pt x="1238851" y="0"/>
                </a:moveTo>
                <a:cubicBezTo>
                  <a:pt x="832705" y="22860"/>
                  <a:pt x="426559" y="45720"/>
                  <a:pt x="251299" y="320040"/>
                </a:cubicBezTo>
                <a:cubicBezTo>
                  <a:pt x="76039" y="594360"/>
                  <a:pt x="207103" y="1333500"/>
                  <a:pt x="187291" y="1645920"/>
                </a:cubicBezTo>
                <a:cubicBezTo>
                  <a:pt x="167479" y="1958340"/>
                  <a:pt x="-186089" y="2092452"/>
                  <a:pt x="132427" y="2194560"/>
                </a:cubicBezTo>
                <a:cubicBezTo>
                  <a:pt x="450943" y="2296668"/>
                  <a:pt x="1705195" y="2276856"/>
                  <a:pt x="2098387" y="2258568"/>
                </a:cubicBezTo>
                <a:cubicBezTo>
                  <a:pt x="2491579" y="2240280"/>
                  <a:pt x="2409283" y="2415540"/>
                  <a:pt x="2491579" y="2084832"/>
                </a:cubicBezTo>
                <a:cubicBezTo>
                  <a:pt x="2573875" y="1754124"/>
                  <a:pt x="2810095" y="621792"/>
                  <a:pt x="2592163" y="274320"/>
                </a:cubicBezTo>
                <a:cubicBezTo>
                  <a:pt x="2374231" y="-73152"/>
                  <a:pt x="1557367" y="32004"/>
                  <a:pt x="118398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24C9C9-59DA-4C4E-B928-039C4823C981}"/>
                  </a:ext>
                </a:extLst>
              </p:cNvPr>
              <p:cNvSpPr txBox="1"/>
              <p:nvPr/>
            </p:nvSpPr>
            <p:spPr>
              <a:xfrm>
                <a:off x="4918384" y="893611"/>
                <a:ext cx="3525965" cy="7316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b="0" dirty="0"/>
                  <a:t>Subproblem:</a:t>
                </a: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𝑂𝑃𝑇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𝑠𝑡𝑎𝑟𝑡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𝑠𝑡𝑎𝑟𝑡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𝑙𝑎𝑠𝑡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24C9C9-59DA-4C4E-B928-039C4823C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384" y="893611"/>
                <a:ext cx="3525965" cy="731675"/>
              </a:xfrm>
              <a:prstGeom prst="rect">
                <a:avLst/>
              </a:prstGeom>
              <a:blipFill>
                <a:blip r:embed="rId10"/>
                <a:stretch>
                  <a:fillRect l="-4152" t="-10833" b="-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9B221812-868C-4965-B2EF-5CA662045652}"/>
              </a:ext>
            </a:extLst>
          </p:cNvPr>
          <p:cNvCxnSpPr>
            <a:cxnSpLocks/>
          </p:cNvCxnSpPr>
          <p:nvPr/>
        </p:nvCxnSpPr>
        <p:spPr>
          <a:xfrm>
            <a:off x="1952037" y="4765939"/>
            <a:ext cx="7475427" cy="45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06AE6B-4A0C-4C05-BA30-7A0FF5A2CDAE}"/>
              </a:ext>
            </a:extLst>
          </p:cNvPr>
          <p:cNvCxnSpPr>
            <a:cxnSpLocks/>
          </p:cNvCxnSpPr>
          <p:nvPr/>
        </p:nvCxnSpPr>
        <p:spPr>
          <a:xfrm>
            <a:off x="2160193" y="6047381"/>
            <a:ext cx="7543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AE62A51D-4BCA-46DE-83A0-4949EDD95114}"/>
              </a:ext>
            </a:extLst>
          </p:cNvPr>
          <p:cNvSpPr/>
          <p:nvPr/>
        </p:nvSpPr>
        <p:spPr>
          <a:xfrm>
            <a:off x="3116351" y="477667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53A225C-56AF-4925-9553-32247189A94E}"/>
              </a:ext>
            </a:extLst>
          </p:cNvPr>
          <p:cNvSpPr/>
          <p:nvPr/>
        </p:nvSpPr>
        <p:spPr>
          <a:xfrm>
            <a:off x="5278221" y="476777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37B8E8E-69AC-4F0A-9843-ECAFC455BCF2}"/>
              </a:ext>
            </a:extLst>
          </p:cNvPr>
          <p:cNvSpPr/>
          <p:nvPr/>
        </p:nvSpPr>
        <p:spPr>
          <a:xfrm>
            <a:off x="4681562" y="476107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382C0FC1-5F66-4541-BB10-1B930B5240C7}"/>
              </a:ext>
            </a:extLst>
          </p:cNvPr>
          <p:cNvSpPr/>
          <p:nvPr/>
        </p:nvSpPr>
        <p:spPr>
          <a:xfrm>
            <a:off x="3297124" y="600166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9AAA08C2-39CD-428C-A839-BDEFF699A410}"/>
              </a:ext>
            </a:extLst>
          </p:cNvPr>
          <p:cNvSpPr/>
          <p:nvPr/>
        </p:nvSpPr>
        <p:spPr>
          <a:xfrm>
            <a:off x="3859633" y="601652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560DE0EA-F275-49D8-9878-1D4890B9D565}"/>
                  </a:ext>
                </a:extLst>
              </p:cNvPr>
              <p:cNvSpPr txBox="1"/>
              <p:nvPr/>
            </p:nvSpPr>
            <p:spPr>
              <a:xfrm>
                <a:off x="4555400" y="4454131"/>
                <a:ext cx="36298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560DE0EA-F275-49D8-9878-1D4890B9D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400" y="4454131"/>
                <a:ext cx="362984" cy="280205"/>
              </a:xfrm>
              <a:prstGeom prst="rect">
                <a:avLst/>
              </a:prstGeom>
              <a:blipFill>
                <a:blip r:embed="rId11"/>
                <a:stretch>
                  <a:fillRect l="-8333" r="-1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val 129">
            <a:extLst>
              <a:ext uri="{FF2B5EF4-FFF2-40B4-BE49-F238E27FC236}">
                <a16:creationId xmlns:a16="http://schemas.microsoft.com/office/drawing/2014/main" id="{C81D5E4B-BAEA-4387-9965-B92AE46BE2BD}"/>
              </a:ext>
            </a:extLst>
          </p:cNvPr>
          <p:cNvSpPr/>
          <p:nvPr/>
        </p:nvSpPr>
        <p:spPr>
          <a:xfrm>
            <a:off x="3693475" y="476575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C80FB33-C84D-4941-87BC-E0DAA294B3F1}"/>
              </a:ext>
            </a:extLst>
          </p:cNvPr>
          <p:cNvCxnSpPr>
            <a:cxnSpLocks/>
            <a:stCxn id="122" idx="4"/>
          </p:cNvCxnSpPr>
          <p:nvPr/>
        </p:nvCxnSpPr>
        <p:spPr>
          <a:xfrm>
            <a:off x="3139211" y="4822393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32C125F-1249-4056-8D52-87C3F03B7C07}"/>
              </a:ext>
            </a:extLst>
          </p:cNvPr>
          <p:cNvCxnSpPr>
            <a:cxnSpLocks/>
            <a:stCxn id="130" idx="4"/>
          </p:cNvCxnSpPr>
          <p:nvPr/>
        </p:nvCxnSpPr>
        <p:spPr>
          <a:xfrm>
            <a:off x="3716335" y="4811475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533FA7B-F633-459F-A944-1E348C0F2498}"/>
              </a:ext>
            </a:extLst>
          </p:cNvPr>
          <p:cNvCxnSpPr>
            <a:cxnSpLocks/>
          </p:cNvCxnSpPr>
          <p:nvPr/>
        </p:nvCxnSpPr>
        <p:spPr>
          <a:xfrm>
            <a:off x="5301081" y="4796938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33820BF4-2983-49BA-AAD7-61CFD75C4DCB}"/>
              </a:ext>
            </a:extLst>
          </p:cNvPr>
          <p:cNvSpPr/>
          <p:nvPr/>
        </p:nvSpPr>
        <p:spPr>
          <a:xfrm>
            <a:off x="4512306" y="601652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73A12DED-FC36-4944-B102-84A7EA6592D6}"/>
              </a:ext>
            </a:extLst>
          </p:cNvPr>
          <p:cNvSpPr/>
          <p:nvPr/>
        </p:nvSpPr>
        <p:spPr>
          <a:xfrm>
            <a:off x="7074168" y="475447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69885FAC-ED2E-4E4C-AF62-473431C2B956}"/>
                  </a:ext>
                </a:extLst>
              </p:cNvPr>
              <p:cNvSpPr txBox="1"/>
              <p:nvPr/>
            </p:nvSpPr>
            <p:spPr>
              <a:xfrm>
                <a:off x="7584377" y="4464233"/>
                <a:ext cx="291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69885FAC-ED2E-4E4C-AF62-473431C2B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377" y="4464233"/>
                <a:ext cx="291170" cy="276999"/>
              </a:xfrm>
              <a:prstGeom prst="rect">
                <a:avLst/>
              </a:prstGeom>
              <a:blipFill>
                <a:blip r:embed="rId12"/>
                <a:stretch>
                  <a:fillRect l="-12500" r="-625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Oval 138">
            <a:extLst>
              <a:ext uri="{FF2B5EF4-FFF2-40B4-BE49-F238E27FC236}">
                <a16:creationId xmlns:a16="http://schemas.microsoft.com/office/drawing/2014/main" id="{52F20B8B-C886-49EB-A2C6-790CEE559D9A}"/>
              </a:ext>
            </a:extLst>
          </p:cNvPr>
          <p:cNvSpPr/>
          <p:nvPr/>
        </p:nvSpPr>
        <p:spPr>
          <a:xfrm>
            <a:off x="5342529" y="600508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811E101-8D9F-461E-9289-5A62EE6A89B0}"/>
              </a:ext>
            </a:extLst>
          </p:cNvPr>
          <p:cNvSpPr/>
          <p:nvPr/>
        </p:nvSpPr>
        <p:spPr>
          <a:xfrm>
            <a:off x="7832744" y="599366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A36BCB8-5078-4FC2-8C1D-D00ADD85FCFF}"/>
              </a:ext>
            </a:extLst>
          </p:cNvPr>
          <p:cNvCxnSpPr>
            <a:cxnSpLocks/>
            <a:endCxn id="140" idx="6"/>
          </p:cNvCxnSpPr>
          <p:nvPr/>
        </p:nvCxnSpPr>
        <p:spPr>
          <a:xfrm>
            <a:off x="7740601" y="4826451"/>
            <a:ext cx="137863" cy="119007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531A2B3-1A7B-4C14-9816-495C91D72471}"/>
                  </a:ext>
                </a:extLst>
              </p:cNvPr>
              <p:cNvSpPr txBox="1"/>
              <p:nvPr/>
            </p:nvSpPr>
            <p:spPr>
              <a:xfrm>
                <a:off x="7546397" y="6102057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531A2B3-1A7B-4C14-9816-495C91D72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397" y="6102057"/>
                <a:ext cx="538096" cy="303096"/>
              </a:xfrm>
              <a:prstGeom prst="rect">
                <a:avLst/>
              </a:prstGeom>
              <a:blipFill>
                <a:blip r:embed="rId13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92DC9F54-F6CE-4CBD-9A86-69C1B4CE103B}"/>
                  </a:ext>
                </a:extLst>
              </p:cNvPr>
              <p:cNvSpPr txBox="1"/>
              <p:nvPr/>
            </p:nvSpPr>
            <p:spPr>
              <a:xfrm>
                <a:off x="6865862" y="4434928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92DC9F54-F6CE-4CBD-9A86-69C1B4CE1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862" y="4434928"/>
                <a:ext cx="621837" cy="302199"/>
              </a:xfrm>
              <a:prstGeom prst="rect">
                <a:avLst/>
              </a:prstGeom>
              <a:blipFill>
                <a:blip r:embed="rId14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Oval 145">
            <a:extLst>
              <a:ext uri="{FF2B5EF4-FFF2-40B4-BE49-F238E27FC236}">
                <a16:creationId xmlns:a16="http://schemas.microsoft.com/office/drawing/2014/main" id="{F5A8A028-5CE2-4090-9D7D-A493B457A328}"/>
              </a:ext>
            </a:extLst>
          </p:cNvPr>
          <p:cNvSpPr/>
          <p:nvPr/>
        </p:nvSpPr>
        <p:spPr>
          <a:xfrm>
            <a:off x="7717741" y="478861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FCF8B89E-D578-4B5B-AC25-B912053B0BD8}"/>
              </a:ext>
            </a:extLst>
          </p:cNvPr>
          <p:cNvSpPr/>
          <p:nvPr/>
        </p:nvSpPr>
        <p:spPr>
          <a:xfrm>
            <a:off x="5909233" y="477846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17205FD5-1C5B-4521-91DD-65DEF8BF3529}"/>
              </a:ext>
            </a:extLst>
          </p:cNvPr>
          <p:cNvSpPr/>
          <p:nvPr/>
        </p:nvSpPr>
        <p:spPr>
          <a:xfrm>
            <a:off x="6342645" y="476107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A32BA5F1-1051-472E-A1FC-D5D488CF72B6}"/>
              </a:ext>
            </a:extLst>
          </p:cNvPr>
          <p:cNvSpPr/>
          <p:nvPr/>
        </p:nvSpPr>
        <p:spPr>
          <a:xfrm>
            <a:off x="6001895" y="600853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3A9EA4B0-33B6-4B11-843A-8ED1ADC637E4}"/>
              </a:ext>
            </a:extLst>
          </p:cNvPr>
          <p:cNvSpPr/>
          <p:nvPr/>
        </p:nvSpPr>
        <p:spPr>
          <a:xfrm>
            <a:off x="6743311" y="599880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D6D2AC0-23DE-46F5-8FDC-D1C8BAC05FC5}"/>
              </a:ext>
            </a:extLst>
          </p:cNvPr>
          <p:cNvCxnSpPr>
            <a:cxnSpLocks/>
            <a:stCxn id="147" idx="6"/>
          </p:cNvCxnSpPr>
          <p:nvPr/>
        </p:nvCxnSpPr>
        <p:spPr>
          <a:xfrm>
            <a:off x="5954953" y="4801326"/>
            <a:ext cx="69802" cy="1238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7AF3E78-3CC8-4FDF-9AA3-2DBDF13CDE4B}"/>
              </a:ext>
            </a:extLst>
          </p:cNvPr>
          <p:cNvCxnSpPr>
            <a:cxnSpLocks/>
            <a:stCxn id="137" idx="4"/>
            <a:endCxn id="150" idx="2"/>
          </p:cNvCxnSpPr>
          <p:nvPr/>
        </p:nvCxnSpPr>
        <p:spPr>
          <a:xfrm flipH="1">
            <a:off x="6743311" y="4800196"/>
            <a:ext cx="353717" cy="122146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19DF2FBA-FF9D-4A79-B77F-AB62E243EDF3}"/>
              </a:ext>
            </a:extLst>
          </p:cNvPr>
          <p:cNvSpPr/>
          <p:nvPr/>
        </p:nvSpPr>
        <p:spPr>
          <a:xfrm>
            <a:off x="8368213" y="600180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2EBFF27-0C16-4451-9762-4C03A9A7ACE1}"/>
                  </a:ext>
                </a:extLst>
              </p:cNvPr>
              <p:cNvSpPr txBox="1"/>
              <p:nvPr/>
            </p:nvSpPr>
            <p:spPr>
              <a:xfrm>
                <a:off x="8373770" y="4455733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2EBFF27-0C16-4451-9762-4C03A9A7A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770" y="4455733"/>
                <a:ext cx="510781" cy="276999"/>
              </a:xfrm>
              <a:prstGeom prst="rect">
                <a:avLst/>
              </a:prstGeom>
              <a:blipFill>
                <a:blip r:embed="rId15"/>
                <a:stretch>
                  <a:fillRect l="-6024" r="-481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Oval 155">
            <a:extLst>
              <a:ext uri="{FF2B5EF4-FFF2-40B4-BE49-F238E27FC236}">
                <a16:creationId xmlns:a16="http://schemas.microsoft.com/office/drawing/2014/main" id="{2BFFC6F7-CF2A-4B80-B193-9C90B5B713A3}"/>
              </a:ext>
            </a:extLst>
          </p:cNvPr>
          <p:cNvSpPr/>
          <p:nvPr/>
        </p:nvSpPr>
        <p:spPr>
          <a:xfrm>
            <a:off x="8701727" y="477253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2F6171C-8024-4CA1-9463-10B8AFBDD22C}"/>
              </a:ext>
            </a:extLst>
          </p:cNvPr>
          <p:cNvSpPr/>
          <p:nvPr/>
        </p:nvSpPr>
        <p:spPr>
          <a:xfrm>
            <a:off x="4232418" y="477253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B92AEF9-5ED2-4D6A-B3C4-B29B6C1A4A7E}"/>
              </a:ext>
            </a:extLst>
          </p:cNvPr>
          <p:cNvCxnSpPr>
            <a:cxnSpLocks/>
            <a:stCxn id="157" idx="6"/>
          </p:cNvCxnSpPr>
          <p:nvPr/>
        </p:nvCxnSpPr>
        <p:spPr>
          <a:xfrm>
            <a:off x="4278138" y="4795393"/>
            <a:ext cx="246296" cy="1268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F4DF818-332D-4D86-99E2-BA91FC929458}"/>
              </a:ext>
            </a:extLst>
          </p:cNvPr>
          <p:cNvCxnSpPr>
            <a:cxnSpLocks/>
          </p:cNvCxnSpPr>
          <p:nvPr/>
        </p:nvCxnSpPr>
        <p:spPr>
          <a:xfrm flipH="1">
            <a:off x="4653390" y="4204953"/>
            <a:ext cx="447594" cy="224824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EEBBE374-0BFC-4A51-8532-B2A3E646D3A0}"/>
              </a:ext>
            </a:extLst>
          </p:cNvPr>
          <p:cNvSpPr/>
          <p:nvPr/>
        </p:nvSpPr>
        <p:spPr>
          <a:xfrm>
            <a:off x="4905179" y="4134235"/>
            <a:ext cx="2682098" cy="2566145"/>
          </a:xfrm>
          <a:custGeom>
            <a:avLst/>
            <a:gdLst>
              <a:gd name="connsiteX0" fmla="*/ 1238851 w 2682098"/>
              <a:gd name="connsiteY0" fmla="*/ 0 h 2288858"/>
              <a:gd name="connsiteX1" fmla="*/ 251299 w 2682098"/>
              <a:gd name="connsiteY1" fmla="*/ 320040 h 2288858"/>
              <a:gd name="connsiteX2" fmla="*/ 187291 w 2682098"/>
              <a:gd name="connsiteY2" fmla="*/ 1645920 h 2288858"/>
              <a:gd name="connsiteX3" fmla="*/ 132427 w 2682098"/>
              <a:gd name="connsiteY3" fmla="*/ 2194560 h 2288858"/>
              <a:gd name="connsiteX4" fmla="*/ 2098387 w 2682098"/>
              <a:gd name="connsiteY4" fmla="*/ 2258568 h 2288858"/>
              <a:gd name="connsiteX5" fmla="*/ 2491579 w 2682098"/>
              <a:gd name="connsiteY5" fmla="*/ 2084832 h 2288858"/>
              <a:gd name="connsiteX6" fmla="*/ 2592163 w 2682098"/>
              <a:gd name="connsiteY6" fmla="*/ 274320 h 2288858"/>
              <a:gd name="connsiteX7" fmla="*/ 1183987 w 2682098"/>
              <a:gd name="connsiteY7" fmla="*/ 0 h 228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82098" h="2288858">
                <a:moveTo>
                  <a:pt x="1238851" y="0"/>
                </a:moveTo>
                <a:cubicBezTo>
                  <a:pt x="832705" y="22860"/>
                  <a:pt x="426559" y="45720"/>
                  <a:pt x="251299" y="320040"/>
                </a:cubicBezTo>
                <a:cubicBezTo>
                  <a:pt x="76039" y="594360"/>
                  <a:pt x="207103" y="1333500"/>
                  <a:pt x="187291" y="1645920"/>
                </a:cubicBezTo>
                <a:cubicBezTo>
                  <a:pt x="167479" y="1958340"/>
                  <a:pt x="-186089" y="2092452"/>
                  <a:pt x="132427" y="2194560"/>
                </a:cubicBezTo>
                <a:cubicBezTo>
                  <a:pt x="450943" y="2296668"/>
                  <a:pt x="1705195" y="2276856"/>
                  <a:pt x="2098387" y="2258568"/>
                </a:cubicBezTo>
                <a:cubicBezTo>
                  <a:pt x="2491579" y="2240280"/>
                  <a:pt x="2409283" y="2415540"/>
                  <a:pt x="2491579" y="2084832"/>
                </a:cubicBezTo>
                <a:cubicBezTo>
                  <a:pt x="2573875" y="1754124"/>
                  <a:pt x="2810095" y="621792"/>
                  <a:pt x="2592163" y="274320"/>
                </a:cubicBezTo>
                <a:cubicBezTo>
                  <a:pt x="2374231" y="-73152"/>
                  <a:pt x="1557367" y="32004"/>
                  <a:pt x="118398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148F12F9-A02E-460B-A3F8-1F9C5F3FFFD4}"/>
                  </a:ext>
                </a:extLst>
              </p:cNvPr>
              <p:cNvSpPr txBox="1"/>
              <p:nvPr/>
            </p:nvSpPr>
            <p:spPr>
              <a:xfrm>
                <a:off x="6046792" y="4417511"/>
                <a:ext cx="36298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148F12F9-A02E-460B-A3F8-1F9C5F3FF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792" y="4417511"/>
                <a:ext cx="362984" cy="280205"/>
              </a:xfrm>
              <a:prstGeom prst="rect">
                <a:avLst/>
              </a:prstGeom>
              <a:blipFill>
                <a:blip r:embed="rId16"/>
                <a:stretch>
                  <a:fillRect l="-16949" r="-10169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42E8DBE-3912-4B36-9DBD-29255CDA90A2}"/>
              </a:ext>
            </a:extLst>
          </p:cNvPr>
          <p:cNvCxnSpPr>
            <a:cxnSpLocks/>
          </p:cNvCxnSpPr>
          <p:nvPr/>
        </p:nvCxnSpPr>
        <p:spPr>
          <a:xfrm flipH="1">
            <a:off x="6097268" y="4082670"/>
            <a:ext cx="667454" cy="266927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62A9CFF-280A-4E2E-99E7-70EE0EF5F9BD}"/>
                  </a:ext>
                </a:extLst>
              </p:cNvPr>
              <p:cNvSpPr txBox="1"/>
              <p:nvPr/>
            </p:nvSpPr>
            <p:spPr>
              <a:xfrm>
                <a:off x="6647687" y="6053203"/>
                <a:ext cx="577725" cy="3021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62A9CFF-280A-4E2E-99E7-70EE0EF5F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687" y="6053203"/>
                <a:ext cx="577725" cy="302199"/>
              </a:xfrm>
              <a:prstGeom prst="rect">
                <a:avLst/>
              </a:prstGeom>
              <a:blipFill>
                <a:blip r:embed="rId17"/>
                <a:stretch>
                  <a:fillRect l="-12632" r="-526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E7ABEE-7CC1-4AB2-ADE4-92A4C9BA5844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7131223" y="2208732"/>
            <a:ext cx="743456" cy="121435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8C20C9-CD0F-40CE-BF8A-08F79DD1C36C}"/>
              </a:ext>
            </a:extLst>
          </p:cNvPr>
          <p:cNvSpPr txBox="1"/>
          <p:nvPr/>
        </p:nvSpPr>
        <p:spPr>
          <a:xfrm>
            <a:off x="4875733" y="6396230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Sub-previous-problem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14DEF-BEF7-417A-B092-4766B714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3510"/>
            <a:ext cx="2743200" cy="365125"/>
          </a:xfrm>
        </p:spPr>
        <p:txBody>
          <a:bodyPr/>
          <a:lstStyle/>
          <a:p>
            <a:fld id="{9CF8A9C9-8565-4928-9E41-6D5E5DE9E046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04B5D59-7374-4DCE-F7D8-40E2C13C793C}"/>
                  </a:ext>
                </a:extLst>
              </p14:cNvPr>
              <p14:cNvContentPartPr/>
              <p14:nvPr/>
            </p14:nvContentPartPr>
            <p14:xfrm>
              <a:off x="3158809" y="6467167"/>
              <a:ext cx="1245240" cy="59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04B5D59-7374-4DCE-F7D8-40E2C13C793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50169" y="6458527"/>
                <a:ext cx="12628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9F81F56-C3BB-C0D3-1B29-6A5E865A8168}"/>
                  </a:ext>
                </a:extLst>
              </p14:cNvPr>
              <p14:cNvContentPartPr/>
              <p14:nvPr/>
            </p14:nvContentPartPr>
            <p14:xfrm>
              <a:off x="3395689" y="6583807"/>
              <a:ext cx="2322720" cy="109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9F81F56-C3BB-C0D3-1B29-6A5E865A816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87049" y="6574807"/>
                <a:ext cx="234036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813DC897-E1FB-67A8-6DCA-C38FEF9B410A}"/>
              </a:ext>
            </a:extLst>
          </p:cNvPr>
          <p:cNvGrpSpPr/>
          <p:nvPr/>
        </p:nvGrpSpPr>
        <p:grpSpPr>
          <a:xfrm>
            <a:off x="8305729" y="3711007"/>
            <a:ext cx="516960" cy="319320"/>
            <a:chOff x="8305729" y="3711007"/>
            <a:chExt cx="516960" cy="31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4C3D76C-9136-9824-0F69-FCB80839CFA5}"/>
                    </a:ext>
                  </a:extLst>
                </p14:cNvPr>
                <p14:cNvContentPartPr/>
                <p14:nvPr/>
              </p14:nvContentPartPr>
              <p14:xfrm>
                <a:off x="8305729" y="3711007"/>
                <a:ext cx="183600" cy="319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4C3D76C-9136-9824-0F69-FCB80839CFA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96729" y="3702367"/>
                  <a:ext cx="2012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9EC5D6A-535F-6C86-7590-F90E1F63B9B6}"/>
                    </a:ext>
                  </a:extLst>
                </p14:cNvPr>
                <p14:cNvContentPartPr/>
                <p14:nvPr/>
              </p14:nvContentPartPr>
              <p14:xfrm>
                <a:off x="8477089" y="3836287"/>
                <a:ext cx="51480" cy="145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9EC5D6A-535F-6C86-7590-F90E1F63B9B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68089" y="3827287"/>
                  <a:ext cx="69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DE4464D-AF50-FB32-5680-3A1267A73C97}"/>
                    </a:ext>
                  </a:extLst>
                </p14:cNvPr>
                <p14:cNvContentPartPr/>
                <p14:nvPr/>
              </p14:nvContentPartPr>
              <p14:xfrm>
                <a:off x="8522809" y="3853567"/>
                <a:ext cx="24840" cy="23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DE4464D-AF50-FB32-5680-3A1267A73C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13809" y="3844927"/>
                  <a:ext cx="42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BA44C6C-8EF0-BB8C-5DD6-DFFA6CEE26F3}"/>
                    </a:ext>
                  </a:extLst>
                </p14:cNvPr>
                <p14:cNvContentPartPr/>
                <p14:nvPr/>
              </p14:nvContentPartPr>
              <p14:xfrm>
                <a:off x="8596969" y="3840607"/>
                <a:ext cx="34920" cy="79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BA44C6C-8EF0-BB8C-5DD6-DFFA6CEE26F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87969" y="3831607"/>
                  <a:ext cx="52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6F27F66-BE0C-27E0-4A7A-91FC773D91FC}"/>
                    </a:ext>
                  </a:extLst>
                </p14:cNvPr>
                <p14:cNvContentPartPr/>
                <p14:nvPr/>
              </p14:nvContentPartPr>
              <p14:xfrm>
                <a:off x="8689849" y="3792367"/>
                <a:ext cx="132840" cy="3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6F27F66-BE0C-27E0-4A7A-91FC773D91F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80849" y="3783367"/>
                  <a:ext cx="150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E115531-7A8A-8A0D-0ED2-F714333173D7}"/>
                    </a:ext>
                  </a:extLst>
                </p14:cNvPr>
                <p14:cNvContentPartPr/>
                <p14:nvPr/>
              </p14:nvContentPartPr>
              <p14:xfrm>
                <a:off x="8778049" y="3748087"/>
                <a:ext cx="22320" cy="152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E115531-7A8A-8A0D-0ED2-F714333173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769049" y="3739087"/>
                  <a:ext cx="3996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32EA89-F2D8-5786-EE77-1FC4BCDC5F02}"/>
              </a:ext>
            </a:extLst>
          </p:cNvPr>
          <p:cNvGrpSpPr/>
          <p:nvPr/>
        </p:nvGrpSpPr>
        <p:grpSpPr>
          <a:xfrm>
            <a:off x="8982169" y="3837007"/>
            <a:ext cx="329400" cy="303480"/>
            <a:chOff x="8982169" y="3837007"/>
            <a:chExt cx="329400" cy="30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A22CBD9-09C0-BA8B-6D2A-46BD61021584}"/>
                    </a:ext>
                  </a:extLst>
                </p14:cNvPr>
                <p14:cNvContentPartPr/>
                <p14:nvPr/>
              </p14:nvContentPartPr>
              <p14:xfrm>
                <a:off x="8982169" y="3837007"/>
                <a:ext cx="25560" cy="303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A22CBD9-09C0-BA8B-6D2A-46BD6102158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73169" y="3828367"/>
                  <a:ext cx="432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85537A2-9A36-5A7C-60EB-DEE8C5EC5F4B}"/>
                    </a:ext>
                  </a:extLst>
                </p14:cNvPr>
                <p14:cNvContentPartPr/>
                <p14:nvPr/>
              </p14:nvContentPartPr>
              <p14:xfrm>
                <a:off x="8999809" y="3879847"/>
                <a:ext cx="68760" cy="66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85537A2-9A36-5A7C-60EB-DEE8C5EC5F4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91169" y="3870847"/>
                  <a:ext cx="864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A277ECA-15BE-7FFC-94F7-809286878C28}"/>
                    </a:ext>
                  </a:extLst>
                </p14:cNvPr>
                <p14:cNvContentPartPr/>
                <p14:nvPr/>
              </p14:nvContentPartPr>
              <p14:xfrm>
                <a:off x="9172609" y="3881287"/>
                <a:ext cx="32400" cy="124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A277ECA-15BE-7FFC-94F7-809286878C2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63969" y="3872287"/>
                  <a:ext cx="50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4486BAA-F134-6695-7403-C61D5155A5A3}"/>
                    </a:ext>
                  </a:extLst>
                </p14:cNvPr>
                <p14:cNvContentPartPr/>
                <p14:nvPr/>
              </p14:nvContentPartPr>
              <p14:xfrm>
                <a:off x="9227689" y="3938887"/>
                <a:ext cx="83880" cy="141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4486BAA-F134-6695-7403-C61D5155A5A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18689" y="3930247"/>
                  <a:ext cx="1015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0BD4462-8C1D-1B5D-11AC-9F2D733C5413}"/>
              </a:ext>
            </a:extLst>
          </p:cNvPr>
          <p:cNvGrpSpPr/>
          <p:nvPr/>
        </p:nvGrpSpPr>
        <p:grpSpPr>
          <a:xfrm>
            <a:off x="9484009" y="3706687"/>
            <a:ext cx="165240" cy="246240"/>
            <a:chOff x="9484009" y="3706687"/>
            <a:chExt cx="165240" cy="24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58B1322-8745-7EA1-E7D9-AF0F8FA15FD9}"/>
                    </a:ext>
                  </a:extLst>
                </p14:cNvPr>
                <p14:cNvContentPartPr/>
                <p14:nvPr/>
              </p14:nvContentPartPr>
              <p14:xfrm>
                <a:off x="9484009" y="3763567"/>
                <a:ext cx="165240" cy="5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58B1322-8745-7EA1-E7D9-AF0F8FA15FD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475009" y="3754567"/>
                  <a:ext cx="1828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BEBE3D3-776A-4E9F-8667-50290B69AEC9}"/>
                    </a:ext>
                  </a:extLst>
                </p14:cNvPr>
                <p14:cNvContentPartPr/>
                <p14:nvPr/>
              </p14:nvContentPartPr>
              <p14:xfrm>
                <a:off x="9585169" y="3706687"/>
                <a:ext cx="15120" cy="246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BEBE3D3-776A-4E9F-8667-50290B69AEC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576529" y="3698047"/>
                  <a:ext cx="32760" cy="26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9C31ADD-BDB3-0BAC-2E09-5958CF7ABE2B}"/>
                  </a:ext>
                </a:extLst>
              </p14:cNvPr>
              <p14:cNvContentPartPr/>
              <p14:nvPr/>
            </p14:nvContentPartPr>
            <p14:xfrm>
              <a:off x="5277409" y="6035887"/>
              <a:ext cx="1036800" cy="4006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9C31ADD-BDB3-0BAC-2E09-5958CF7ABE2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268769" y="6026887"/>
                <a:ext cx="1054440" cy="41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21027F18-1963-D04A-EF29-4CAB042D05C1}"/>
              </a:ext>
            </a:extLst>
          </p:cNvPr>
          <p:cNvGrpSpPr/>
          <p:nvPr/>
        </p:nvGrpSpPr>
        <p:grpSpPr>
          <a:xfrm>
            <a:off x="9845809" y="3702367"/>
            <a:ext cx="2116080" cy="551520"/>
            <a:chOff x="9845809" y="3702367"/>
            <a:chExt cx="2116080" cy="55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BDDE669-836F-32A2-4271-EF9ACDF2188F}"/>
                    </a:ext>
                  </a:extLst>
                </p14:cNvPr>
                <p14:cNvContentPartPr/>
                <p14:nvPr/>
              </p14:nvContentPartPr>
              <p14:xfrm>
                <a:off x="9845809" y="3730447"/>
                <a:ext cx="73080" cy="153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BDDE669-836F-32A2-4271-EF9ACDF2188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836809" y="3721447"/>
                  <a:ext cx="907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67C0629-1A53-C38F-DDAF-477DF6667D07}"/>
                    </a:ext>
                  </a:extLst>
                </p14:cNvPr>
                <p14:cNvContentPartPr/>
                <p14:nvPr/>
              </p14:nvContentPartPr>
              <p14:xfrm>
                <a:off x="9963889" y="3815767"/>
                <a:ext cx="49680" cy="75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67C0629-1A53-C38F-DDAF-477DF6667D0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955249" y="3806767"/>
                  <a:ext cx="67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C8A4AA4-B1D4-0823-7B86-C7380971BBF3}"/>
                    </a:ext>
                  </a:extLst>
                </p14:cNvPr>
                <p14:cNvContentPartPr/>
                <p14:nvPr/>
              </p14:nvContentPartPr>
              <p14:xfrm>
                <a:off x="10049929" y="3845647"/>
                <a:ext cx="84600" cy="748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C8A4AA4-B1D4-0823-7B86-C7380971BBF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040929" y="3837007"/>
                  <a:ext cx="102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A1B9B31-C9FD-EF3F-EFC2-A5EE7DDBE0E0}"/>
                    </a:ext>
                  </a:extLst>
                </p14:cNvPr>
                <p14:cNvContentPartPr/>
                <p14:nvPr/>
              </p14:nvContentPartPr>
              <p14:xfrm>
                <a:off x="10217329" y="3814687"/>
                <a:ext cx="96480" cy="82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A1B9B31-C9FD-EF3F-EFC2-A5EE7DDBE0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208689" y="3806047"/>
                  <a:ext cx="1141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D9A4685-6CA9-3FBE-D4BF-5B242CD8C9B3}"/>
                    </a:ext>
                  </a:extLst>
                </p14:cNvPr>
                <p14:cNvContentPartPr/>
                <p14:nvPr/>
              </p14:nvContentPartPr>
              <p14:xfrm>
                <a:off x="10264129" y="3753487"/>
                <a:ext cx="81360" cy="287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D9A4685-6CA9-3FBE-D4BF-5B242CD8C9B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255129" y="3744487"/>
                  <a:ext cx="990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1AF2A74-AC2B-F39C-5BFA-D8208AEA3A48}"/>
                    </a:ext>
                  </a:extLst>
                </p14:cNvPr>
                <p14:cNvContentPartPr/>
                <p14:nvPr/>
              </p14:nvContentPartPr>
              <p14:xfrm>
                <a:off x="10372489" y="3963727"/>
                <a:ext cx="52200" cy="133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1AF2A74-AC2B-F39C-5BFA-D8208AEA3A4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363849" y="3954727"/>
                  <a:ext cx="69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1C17F0A-F352-2AD2-B42F-A725817180B7}"/>
                    </a:ext>
                  </a:extLst>
                </p14:cNvPr>
                <p14:cNvContentPartPr/>
                <p14:nvPr/>
              </p14:nvContentPartPr>
              <p14:xfrm>
                <a:off x="10450609" y="4009087"/>
                <a:ext cx="90000" cy="134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1C17F0A-F352-2AD2-B42F-A725817180B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41609" y="4000447"/>
                  <a:ext cx="107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8992331-6669-4F34-F351-674CAEB800EC}"/>
                    </a:ext>
                  </a:extLst>
                </p14:cNvPr>
                <p14:cNvContentPartPr/>
                <p14:nvPr/>
              </p14:nvContentPartPr>
              <p14:xfrm>
                <a:off x="10570489" y="3973087"/>
                <a:ext cx="101160" cy="245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8992331-6669-4F34-F351-674CAEB800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561849" y="3964087"/>
                  <a:ext cx="1188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103B767-C2D2-4E56-6B50-4AC5DF9DA960}"/>
                    </a:ext>
                  </a:extLst>
                </p14:cNvPr>
                <p14:cNvContentPartPr/>
                <p14:nvPr/>
              </p14:nvContentPartPr>
              <p14:xfrm>
                <a:off x="10741849" y="4062007"/>
                <a:ext cx="32760" cy="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103B767-C2D2-4E56-6B50-4AC5DF9DA96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33209" y="4053367"/>
                  <a:ext cx="50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1DF166B-3DBB-AF03-6583-219AE4948A8A}"/>
                    </a:ext>
                  </a:extLst>
                </p14:cNvPr>
                <p14:cNvContentPartPr/>
                <p14:nvPr/>
              </p14:nvContentPartPr>
              <p14:xfrm>
                <a:off x="10820689" y="4003327"/>
                <a:ext cx="10440" cy="2145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1DF166B-3DBB-AF03-6583-219AE4948A8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11689" y="3994687"/>
                  <a:ext cx="28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2F1023F-38BD-5982-5509-9CB54A1E5440}"/>
                    </a:ext>
                  </a:extLst>
                </p14:cNvPr>
                <p14:cNvContentPartPr/>
                <p14:nvPr/>
              </p14:nvContentPartPr>
              <p14:xfrm>
                <a:off x="10804849" y="3975247"/>
                <a:ext cx="93600" cy="55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2F1023F-38BD-5982-5509-9CB54A1E544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795849" y="3966607"/>
                  <a:ext cx="1112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08191D9-3C8C-5677-BBE8-0285496F6F05}"/>
                    </a:ext>
                  </a:extLst>
                </p14:cNvPr>
                <p14:cNvContentPartPr/>
                <p14:nvPr/>
              </p14:nvContentPartPr>
              <p14:xfrm>
                <a:off x="10912849" y="3986047"/>
                <a:ext cx="70200" cy="87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08191D9-3C8C-5677-BBE8-0285496F6F0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03849" y="3977047"/>
                  <a:ext cx="878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4E85867-0D10-7623-6C39-AE6B3793B8FE}"/>
                    </a:ext>
                  </a:extLst>
                </p14:cNvPr>
                <p14:cNvContentPartPr/>
                <p14:nvPr/>
              </p14:nvContentPartPr>
              <p14:xfrm>
                <a:off x="10988809" y="4019887"/>
                <a:ext cx="78480" cy="1598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4E85867-0D10-7623-6C39-AE6B3793B8F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979809" y="4010887"/>
                  <a:ext cx="96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0E12F35-E4CB-D84E-82A5-3E8787F861AB}"/>
                    </a:ext>
                  </a:extLst>
                </p14:cNvPr>
                <p14:cNvContentPartPr/>
                <p14:nvPr/>
              </p14:nvContentPartPr>
              <p14:xfrm>
                <a:off x="10887289" y="3813967"/>
                <a:ext cx="308520" cy="313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0E12F35-E4CB-D84E-82A5-3E8787F861A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878289" y="3805327"/>
                  <a:ext cx="326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56BDAF6-2861-3DB1-1283-12B9A509669F}"/>
                    </a:ext>
                  </a:extLst>
                </p14:cNvPr>
                <p14:cNvContentPartPr/>
                <p14:nvPr/>
              </p14:nvContentPartPr>
              <p14:xfrm>
                <a:off x="11102569" y="3702367"/>
                <a:ext cx="55440" cy="551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56BDAF6-2861-3DB1-1283-12B9A509669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93569" y="3693727"/>
                  <a:ext cx="7308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C75408B-2E84-C5C0-2343-909B58ED3929}"/>
                    </a:ext>
                  </a:extLst>
                </p14:cNvPr>
                <p14:cNvContentPartPr/>
                <p14:nvPr/>
              </p14:nvContentPartPr>
              <p14:xfrm>
                <a:off x="11442049" y="3808567"/>
                <a:ext cx="268200" cy="155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C75408B-2E84-C5C0-2343-909B58ED392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433049" y="3799567"/>
                  <a:ext cx="285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0B41159-7776-8AA8-EC22-67019438AB73}"/>
                    </a:ext>
                  </a:extLst>
                </p14:cNvPr>
                <p14:cNvContentPartPr/>
                <p14:nvPr/>
              </p14:nvContentPartPr>
              <p14:xfrm>
                <a:off x="11701969" y="3885967"/>
                <a:ext cx="87120" cy="242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0B41159-7776-8AA8-EC22-67019438AB7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692969" y="3877327"/>
                  <a:ext cx="1047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347FA52-72A7-6B84-C574-B51E1B7BE425}"/>
                    </a:ext>
                  </a:extLst>
                </p14:cNvPr>
                <p14:cNvContentPartPr/>
                <p14:nvPr/>
              </p14:nvContentPartPr>
              <p14:xfrm>
                <a:off x="11727529" y="3872287"/>
                <a:ext cx="180360" cy="1832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347FA52-72A7-6B84-C574-B51E1B7BE42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718529" y="3863287"/>
                  <a:ext cx="198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21A546D-9D96-BC35-8757-47F0B3266CDD}"/>
                    </a:ext>
                  </a:extLst>
                </p14:cNvPr>
                <p14:cNvContentPartPr/>
                <p14:nvPr/>
              </p14:nvContentPartPr>
              <p14:xfrm>
                <a:off x="11066569" y="3730447"/>
                <a:ext cx="895320" cy="3232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21A546D-9D96-BC35-8757-47F0B3266C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057929" y="3721807"/>
                  <a:ext cx="912960" cy="34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60764C8-26F3-11F9-F3C5-D998EACF102C}"/>
              </a:ext>
            </a:extLst>
          </p:cNvPr>
          <p:cNvGrpSpPr/>
          <p:nvPr/>
        </p:nvGrpSpPr>
        <p:grpSpPr>
          <a:xfrm>
            <a:off x="8575729" y="4258567"/>
            <a:ext cx="711000" cy="367200"/>
            <a:chOff x="8575729" y="4258567"/>
            <a:chExt cx="711000" cy="36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209C541-8E47-D1AE-B4AA-B80E18126A74}"/>
                    </a:ext>
                  </a:extLst>
                </p14:cNvPr>
                <p14:cNvContentPartPr/>
                <p14:nvPr/>
              </p14:nvContentPartPr>
              <p14:xfrm>
                <a:off x="8575729" y="4258567"/>
                <a:ext cx="106920" cy="286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209C541-8E47-D1AE-B4AA-B80E18126A7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66729" y="4249927"/>
                  <a:ext cx="1245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5AE9611-E48D-F9A3-FFAC-B25F67A090A8}"/>
                    </a:ext>
                  </a:extLst>
                </p14:cNvPr>
                <p14:cNvContentPartPr/>
                <p14:nvPr/>
              </p14:nvContentPartPr>
              <p14:xfrm>
                <a:off x="8812969" y="4423087"/>
                <a:ext cx="5040" cy="2026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5AE9611-E48D-F9A3-FFAC-B25F67A090A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804329" y="4414447"/>
                  <a:ext cx="226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53CB32F-9DF8-6C6B-DC81-79E5862CE2C9}"/>
                    </a:ext>
                  </a:extLst>
                </p14:cNvPr>
                <p14:cNvContentPartPr/>
                <p14:nvPr/>
              </p14:nvContentPartPr>
              <p14:xfrm>
                <a:off x="8823769" y="4432807"/>
                <a:ext cx="70560" cy="83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53CB32F-9DF8-6C6B-DC81-79E5862CE2C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14769" y="4424167"/>
                  <a:ext cx="88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FE2C23D-954B-0A90-A168-EC88FD1B336E}"/>
                    </a:ext>
                  </a:extLst>
                </p14:cNvPr>
                <p14:cNvContentPartPr/>
                <p14:nvPr/>
              </p14:nvContentPartPr>
              <p14:xfrm>
                <a:off x="9019249" y="4401487"/>
                <a:ext cx="106200" cy="1566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FE2C23D-954B-0A90-A168-EC88FD1B336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010609" y="4392487"/>
                  <a:ext cx="123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D116A6C-EFC0-0043-2C94-AA1D25F027A3}"/>
                    </a:ext>
                  </a:extLst>
                </p14:cNvPr>
                <p14:cNvContentPartPr/>
                <p14:nvPr/>
              </p14:nvContentPartPr>
              <p14:xfrm>
                <a:off x="9147049" y="4445767"/>
                <a:ext cx="83880" cy="306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D116A6C-EFC0-0043-2C94-AA1D25F027A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38409" y="4437127"/>
                  <a:ext cx="1015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86DB847-8331-7605-C143-CF0A31BAE64B}"/>
                    </a:ext>
                  </a:extLst>
                </p14:cNvPr>
                <p14:cNvContentPartPr/>
                <p14:nvPr/>
              </p14:nvContentPartPr>
              <p14:xfrm>
                <a:off x="9178009" y="4423447"/>
                <a:ext cx="108720" cy="1040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86DB847-8331-7605-C143-CF0A31BAE64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69009" y="4414447"/>
                  <a:ext cx="12636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79470CF-DF04-1DDE-2116-5614D3C55DE9}"/>
              </a:ext>
            </a:extLst>
          </p:cNvPr>
          <p:cNvGrpSpPr/>
          <p:nvPr/>
        </p:nvGrpSpPr>
        <p:grpSpPr>
          <a:xfrm>
            <a:off x="9556729" y="4313287"/>
            <a:ext cx="308160" cy="403560"/>
            <a:chOff x="9556729" y="4313287"/>
            <a:chExt cx="308160" cy="40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9215574-10B8-DD0E-88FB-F4A02B2BC2A5}"/>
                    </a:ext>
                  </a:extLst>
                </p14:cNvPr>
                <p14:cNvContentPartPr/>
                <p14:nvPr/>
              </p14:nvContentPartPr>
              <p14:xfrm>
                <a:off x="9556729" y="4418047"/>
                <a:ext cx="308160" cy="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9215574-10B8-DD0E-88FB-F4A02B2BC2A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548089" y="4409407"/>
                  <a:ext cx="325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4A2829D-EC83-6AB0-8B73-F562E7370F9B}"/>
                    </a:ext>
                  </a:extLst>
                </p14:cNvPr>
                <p14:cNvContentPartPr/>
                <p14:nvPr/>
              </p14:nvContentPartPr>
              <p14:xfrm>
                <a:off x="9761569" y="4313287"/>
                <a:ext cx="12240" cy="403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4A2829D-EC83-6AB0-8B73-F562E7370F9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752929" y="4304647"/>
                  <a:ext cx="29880" cy="42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EE07277-E3ED-0696-F6BF-5ED437C56583}"/>
              </a:ext>
            </a:extLst>
          </p:cNvPr>
          <p:cNvGrpSpPr/>
          <p:nvPr/>
        </p:nvGrpSpPr>
        <p:grpSpPr>
          <a:xfrm>
            <a:off x="10089169" y="4377007"/>
            <a:ext cx="1025640" cy="702360"/>
            <a:chOff x="10089169" y="4377007"/>
            <a:chExt cx="1025640" cy="70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41A533A-3EC5-25D8-AE62-E9F4C310C0EC}"/>
                    </a:ext>
                  </a:extLst>
                </p14:cNvPr>
                <p14:cNvContentPartPr/>
                <p14:nvPr/>
              </p14:nvContentPartPr>
              <p14:xfrm>
                <a:off x="10089169" y="4377007"/>
                <a:ext cx="106560" cy="237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41A533A-3EC5-25D8-AE62-E9F4C310C0E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080169" y="4368367"/>
                  <a:ext cx="1242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889AB8F-8616-9219-2F35-724C18BF3EC9}"/>
                    </a:ext>
                  </a:extLst>
                </p14:cNvPr>
                <p14:cNvContentPartPr/>
                <p14:nvPr/>
              </p14:nvContentPartPr>
              <p14:xfrm>
                <a:off x="10225609" y="4499407"/>
                <a:ext cx="58680" cy="145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889AB8F-8616-9219-2F35-724C18BF3EC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216609" y="4490767"/>
                  <a:ext cx="76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96A711B-8E24-F9B5-83FC-015D6F9F8897}"/>
                    </a:ext>
                  </a:extLst>
                </p14:cNvPr>
                <p14:cNvContentPartPr/>
                <p14:nvPr/>
              </p14:nvContentPartPr>
              <p14:xfrm>
                <a:off x="10322089" y="4553407"/>
                <a:ext cx="91800" cy="167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96A711B-8E24-F9B5-83FC-015D6F9F889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313449" y="4544767"/>
                  <a:ext cx="109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18965B6-262C-A3A8-BE89-BFD5D9B77453}"/>
                    </a:ext>
                  </a:extLst>
                </p14:cNvPr>
                <p14:cNvContentPartPr/>
                <p14:nvPr/>
              </p14:nvContentPartPr>
              <p14:xfrm>
                <a:off x="10466449" y="4478527"/>
                <a:ext cx="187200" cy="3103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18965B6-262C-A3A8-BE89-BFD5D9B774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457809" y="4469887"/>
                  <a:ext cx="2048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CD95EA2-F2BB-BB1E-3035-ED36C830050B}"/>
                    </a:ext>
                  </a:extLst>
                </p14:cNvPr>
                <p14:cNvContentPartPr/>
                <p14:nvPr/>
              </p14:nvContentPartPr>
              <p14:xfrm>
                <a:off x="10636369" y="4702447"/>
                <a:ext cx="79920" cy="25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CD95EA2-F2BB-BB1E-3035-ED36C830050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627369" y="4693807"/>
                  <a:ext cx="97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639D3CC-A52C-1BF2-1494-C936B666DE90}"/>
                    </a:ext>
                  </a:extLst>
                </p14:cNvPr>
                <p14:cNvContentPartPr/>
                <p14:nvPr/>
              </p14:nvContentPartPr>
              <p14:xfrm>
                <a:off x="10746529" y="4637287"/>
                <a:ext cx="34920" cy="442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639D3CC-A52C-1BF2-1494-C936B666DE9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737889" y="4628647"/>
                  <a:ext cx="5256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C36E13A-E8B6-F80D-259F-504600C7EC38}"/>
                    </a:ext>
                  </a:extLst>
                </p14:cNvPr>
                <p14:cNvContentPartPr/>
                <p14:nvPr/>
              </p14:nvContentPartPr>
              <p14:xfrm>
                <a:off x="10796569" y="4646647"/>
                <a:ext cx="40320" cy="835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C36E13A-E8B6-F80D-259F-504600C7EC3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787929" y="4638007"/>
                  <a:ext cx="579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0B36455-F6B0-20C7-5A6C-ABB89F215311}"/>
                    </a:ext>
                  </a:extLst>
                </p14:cNvPr>
                <p14:cNvContentPartPr/>
                <p14:nvPr/>
              </p14:nvContentPartPr>
              <p14:xfrm>
                <a:off x="10860289" y="4615687"/>
                <a:ext cx="70200" cy="1105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0B36455-F6B0-20C7-5A6C-ABB89F21531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851649" y="4607047"/>
                  <a:ext cx="87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E75FEB4-2F7E-80ED-8825-F3F4BE290F11}"/>
                    </a:ext>
                  </a:extLst>
                </p14:cNvPr>
                <p14:cNvContentPartPr/>
                <p14:nvPr/>
              </p14:nvContentPartPr>
              <p14:xfrm>
                <a:off x="10936969" y="4632247"/>
                <a:ext cx="177840" cy="3085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E75FEB4-2F7E-80ED-8825-F3F4BE290F1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927969" y="4623607"/>
                  <a:ext cx="195480" cy="32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9408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78487C-378F-4E3A-8708-E6CCB323FAAE}"/>
                  </a:ext>
                </a:extLst>
              </p:cNvPr>
              <p:cNvSpPr txBox="1"/>
              <p:nvPr/>
            </p:nvSpPr>
            <p:spPr>
              <a:xfrm>
                <a:off x="971550" y="1547925"/>
                <a:ext cx="10668762" cy="38731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Theorem 2: For problem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, 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be one optimal plan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does not destroy point. Consider “subproblem”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, there exists an optimal plan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destroys at most one point. 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That is, we only need to go through all the plans who destroy one point or keep all points. </a:t>
                </a:r>
              </a:p>
              <a:p>
                <a:r>
                  <a:rPr lang="en-US" sz="2000" dirty="0"/>
                  <a:t> 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</m:oMath>
                </a14:m>
                <a:r>
                  <a:rPr lang="en-US" sz="2000" dirty="0"/>
                  <a:t> denote the length of the subproblem (#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s). </a:t>
                </a:r>
                <a:br>
                  <a:rPr lang="en-US" sz="2000" dirty="0"/>
                </a:br>
                <a:r>
                  <a:rPr lang="en-US" sz="2000" dirty="0"/>
                  <a:t>We have at most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optimal plans who destroy one point and a unique one optimal plan who keep all points. For each plan, the computational cost is (at most)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, thus, the computational cost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000" dirty="0"/>
                  <a:t> (in worst case).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78487C-378F-4E3A-8708-E6CCB323F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50" y="1547925"/>
                <a:ext cx="10668762" cy="3873112"/>
              </a:xfrm>
              <a:prstGeom prst="rect">
                <a:avLst/>
              </a:prstGeom>
              <a:blipFill>
                <a:blip r:embed="rId2"/>
                <a:stretch>
                  <a:fillRect l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87B87D39-B82D-4685-B670-179CEE47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90632" cy="915035"/>
          </a:xfrm>
        </p:spPr>
        <p:txBody>
          <a:bodyPr/>
          <a:lstStyle/>
          <a:p>
            <a:r>
              <a:rPr lang="en-US" altLang="zh-CN" dirty="0"/>
              <a:t>Solve the subproblem by previous plan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6D468-BEE9-4907-85E9-82CC42C3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6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28" y="110728"/>
            <a:ext cx="6220968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Proof of theorem 2: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527632" y="1095179"/>
            <a:ext cx="4995344" cy="2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451451" y="2454358"/>
            <a:ext cx="51477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30782" y="107231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427386" y="108467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25711" y="110753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549169" y="243149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15833" y="2417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627748" y="2417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4"/>
          </p:cNvCxnSpPr>
          <p:nvPr/>
        </p:nvCxnSpPr>
        <p:spPr>
          <a:xfrm>
            <a:off x="1589950" y="1091601"/>
            <a:ext cx="367" cy="1385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</p:cNvCxnSpPr>
          <p:nvPr/>
        </p:nvCxnSpPr>
        <p:spPr>
          <a:xfrm flipH="1">
            <a:off x="3458844" y="1100867"/>
            <a:ext cx="11889" cy="1362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4"/>
          </p:cNvCxnSpPr>
          <p:nvPr/>
        </p:nvCxnSpPr>
        <p:spPr>
          <a:xfrm>
            <a:off x="2465253" y="1137320"/>
            <a:ext cx="27192" cy="1362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</p:cNvCxnSpPr>
          <p:nvPr/>
        </p:nvCxnSpPr>
        <p:spPr>
          <a:xfrm flipH="1">
            <a:off x="4661732" y="1123490"/>
            <a:ext cx="28082" cy="1317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430752" y="75886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752" y="758866"/>
                <a:ext cx="276101" cy="276999"/>
              </a:xfrm>
              <a:prstGeom prst="rect">
                <a:avLst/>
              </a:prstGeom>
              <a:blipFill>
                <a:blip r:embed="rId2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451297" y="245435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4394135" y="778640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135" y="778640"/>
                <a:ext cx="631818" cy="276999"/>
              </a:xfrm>
              <a:prstGeom prst="rect">
                <a:avLst/>
              </a:prstGeom>
              <a:blipFill>
                <a:blip r:embed="rId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4420766" y="2463624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766" y="2463624"/>
                <a:ext cx="538096" cy="303096"/>
              </a:xfrm>
              <a:prstGeom prst="rect">
                <a:avLst/>
              </a:prstGeom>
              <a:blipFill>
                <a:blip r:embed="rId4"/>
                <a:stretch>
                  <a:fillRect l="-10227" r="-340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2962149" y="2440764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4627748" y="109517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1A5FA04-AA20-42C5-B716-9D318BE2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4B13E5-CAF4-4768-A81E-1A519322480D}"/>
                  </a:ext>
                </a:extLst>
              </p:cNvPr>
              <p:cNvSpPr txBox="1"/>
              <p:nvPr/>
            </p:nvSpPr>
            <p:spPr>
              <a:xfrm>
                <a:off x="1320546" y="2550446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4B13E5-CAF4-4768-A81E-1A5193224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546" y="2550446"/>
                <a:ext cx="277768" cy="276999"/>
              </a:xfrm>
              <a:prstGeom prst="rect">
                <a:avLst/>
              </a:prstGeom>
              <a:blipFill>
                <a:blip r:embed="rId5"/>
                <a:stretch>
                  <a:fillRect l="-22222" r="-666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E3FD8B5-E79F-4FF2-A53D-1FA6A4F1E869}"/>
              </a:ext>
            </a:extLst>
          </p:cNvPr>
          <p:cNvSpPr txBox="1"/>
          <p:nvPr/>
        </p:nvSpPr>
        <p:spPr>
          <a:xfrm>
            <a:off x="108167" y="637328"/>
            <a:ext cx="785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C0A1114-8F2F-4B10-9257-484C002423F1}"/>
              </a:ext>
            </a:extLst>
          </p:cNvPr>
          <p:cNvSpPr txBox="1"/>
          <p:nvPr/>
        </p:nvSpPr>
        <p:spPr>
          <a:xfrm>
            <a:off x="6314420" y="463101"/>
            <a:ext cx="153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solve: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8FC9A5F7-B36A-481B-B316-8CB99BF7323F}"/>
              </a:ext>
            </a:extLst>
          </p:cNvPr>
          <p:cNvSpPr/>
          <p:nvPr/>
        </p:nvSpPr>
        <p:spPr>
          <a:xfrm>
            <a:off x="2934932" y="1095324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C989EC-617B-460E-9221-B2ECE5141562}"/>
                  </a:ext>
                </a:extLst>
              </p:cNvPr>
              <p:cNvSpPr txBox="1"/>
              <p:nvPr/>
            </p:nvSpPr>
            <p:spPr>
              <a:xfrm>
                <a:off x="459711" y="1440028"/>
                <a:ext cx="278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C989EC-617B-460E-9221-B2ECE5141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11" y="1440028"/>
                <a:ext cx="278346" cy="276999"/>
              </a:xfrm>
              <a:prstGeom prst="rect">
                <a:avLst/>
              </a:prstGeom>
              <a:blipFill>
                <a:blip r:embed="rId6"/>
                <a:stretch>
                  <a:fillRect l="-19565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616E92C-E94D-421D-84A9-898122A2BB78}"/>
              </a:ext>
            </a:extLst>
          </p:cNvPr>
          <p:cNvCxnSpPr>
            <a:cxnSpLocks/>
            <a:endCxn id="73" idx="0"/>
          </p:cNvCxnSpPr>
          <p:nvPr/>
        </p:nvCxnSpPr>
        <p:spPr>
          <a:xfrm>
            <a:off x="2968780" y="1091601"/>
            <a:ext cx="34517" cy="13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4A5C47E-B54E-4CA6-A2EE-516811705855}"/>
                  </a:ext>
                </a:extLst>
              </p:cNvPr>
              <p:cNvSpPr txBox="1"/>
              <p:nvPr/>
            </p:nvSpPr>
            <p:spPr>
              <a:xfrm>
                <a:off x="2197426" y="76800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4A5C47E-B54E-4CA6-A2EE-516811705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426" y="768007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12766" r="-638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4B40C1D-4681-4538-BAE9-DD6B2B53DED7}"/>
                  </a:ext>
                </a:extLst>
              </p:cNvPr>
              <p:cNvSpPr txBox="1"/>
              <p:nvPr/>
            </p:nvSpPr>
            <p:spPr>
              <a:xfrm>
                <a:off x="2355374" y="2512896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4B40C1D-4681-4538-BAE9-DD6B2B53D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374" y="2512896"/>
                <a:ext cx="283091" cy="276999"/>
              </a:xfrm>
              <a:prstGeom prst="rect">
                <a:avLst/>
              </a:prstGeom>
              <a:blipFill>
                <a:blip r:embed="rId8"/>
                <a:stretch>
                  <a:fillRect l="-21277" r="-638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C6E8F8C-AF6B-44FA-93AF-385984D239DA}"/>
                  </a:ext>
                </a:extLst>
              </p:cNvPr>
              <p:cNvSpPr txBox="1"/>
              <p:nvPr/>
            </p:nvSpPr>
            <p:spPr>
              <a:xfrm>
                <a:off x="2884592" y="767739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C6E8F8C-AF6B-44FA-93AF-385984D23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592" y="767739"/>
                <a:ext cx="281423" cy="276999"/>
              </a:xfrm>
              <a:prstGeom prst="rect">
                <a:avLst/>
              </a:prstGeom>
              <a:blipFill>
                <a:blip r:embed="rId9"/>
                <a:stretch>
                  <a:fillRect l="-13043" r="-869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Oval 102">
            <a:extLst>
              <a:ext uri="{FF2B5EF4-FFF2-40B4-BE49-F238E27FC236}">
                <a16:creationId xmlns:a16="http://schemas.microsoft.com/office/drawing/2014/main" id="{F8168B2A-80DC-4176-B631-D01CB0314E7A}"/>
              </a:ext>
            </a:extLst>
          </p:cNvPr>
          <p:cNvSpPr/>
          <p:nvPr/>
        </p:nvSpPr>
        <p:spPr>
          <a:xfrm>
            <a:off x="1963096" y="24086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3C91FA-29F8-4034-BC23-D3988ADC87CE}"/>
                  </a:ext>
                </a:extLst>
              </p:cNvPr>
              <p:cNvSpPr txBox="1"/>
              <p:nvPr/>
            </p:nvSpPr>
            <p:spPr>
              <a:xfrm>
                <a:off x="3428965" y="784819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3C91FA-29F8-4034-BC23-D3988ADC8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65" y="784819"/>
                <a:ext cx="281423" cy="276999"/>
              </a:xfrm>
              <a:prstGeom prst="rect">
                <a:avLst/>
              </a:prstGeom>
              <a:blipFill>
                <a:blip r:embed="rId10"/>
                <a:stretch>
                  <a:fillRect l="-12766" r="-638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1681BB0-86C6-4915-B7A4-DED846BA087A}"/>
                  </a:ext>
                </a:extLst>
              </p:cNvPr>
              <p:cNvSpPr txBox="1"/>
              <p:nvPr/>
            </p:nvSpPr>
            <p:spPr>
              <a:xfrm>
                <a:off x="2853917" y="2511561"/>
                <a:ext cx="273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1681BB0-86C6-4915-B7A4-DED846BA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917" y="2511561"/>
                <a:ext cx="273215" cy="276999"/>
              </a:xfrm>
              <a:prstGeom prst="rect">
                <a:avLst/>
              </a:prstGeom>
              <a:blipFill>
                <a:blip r:embed="rId11"/>
                <a:stretch>
                  <a:fillRect l="-20000" r="-888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4A9939D-F971-4B36-B163-E64E65B2CCC8}"/>
                  </a:ext>
                </a:extLst>
              </p:cNvPr>
              <p:cNvSpPr txBox="1"/>
              <p:nvPr/>
            </p:nvSpPr>
            <p:spPr>
              <a:xfrm>
                <a:off x="3337794" y="2493365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4A9939D-F971-4B36-B163-E64E65B2C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794" y="2493365"/>
                <a:ext cx="283091" cy="276999"/>
              </a:xfrm>
              <a:prstGeom prst="rect">
                <a:avLst/>
              </a:prstGeom>
              <a:blipFill>
                <a:blip r:embed="rId12"/>
                <a:stretch>
                  <a:fillRect l="-21739" r="-869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E43C583-4203-404B-B154-B22AFE2F00B3}"/>
              </a:ext>
            </a:extLst>
          </p:cNvPr>
          <p:cNvCxnSpPr>
            <a:cxnSpLocks/>
          </p:cNvCxnSpPr>
          <p:nvPr/>
        </p:nvCxnSpPr>
        <p:spPr>
          <a:xfrm>
            <a:off x="6049811" y="1149434"/>
            <a:ext cx="4995344" cy="2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FB2BFB-D780-4D78-A093-3A34C03C620C}"/>
              </a:ext>
            </a:extLst>
          </p:cNvPr>
          <p:cNvCxnSpPr>
            <a:cxnSpLocks/>
          </p:cNvCxnSpPr>
          <p:nvPr/>
        </p:nvCxnSpPr>
        <p:spPr>
          <a:xfrm>
            <a:off x="5973630" y="2508613"/>
            <a:ext cx="51477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D19E3D3B-4EF1-4E88-B8D9-5B174C6836E6}"/>
              </a:ext>
            </a:extLst>
          </p:cNvPr>
          <p:cNvSpPr/>
          <p:nvPr/>
        </p:nvSpPr>
        <p:spPr>
          <a:xfrm>
            <a:off x="7052961" y="1126574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17F0E6A-BA85-48CF-AB94-EFAD98C9BAFC}"/>
              </a:ext>
            </a:extLst>
          </p:cNvPr>
          <p:cNvSpPr/>
          <p:nvPr/>
        </p:nvSpPr>
        <p:spPr>
          <a:xfrm>
            <a:off x="7949565" y="11389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7D68485-4648-40B0-8548-AC2B846B88C6}"/>
              </a:ext>
            </a:extLst>
          </p:cNvPr>
          <p:cNvSpPr/>
          <p:nvPr/>
        </p:nvSpPr>
        <p:spPr>
          <a:xfrm>
            <a:off x="8947890" y="116179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C7C493C-DE12-4B3A-98A9-3AEF898CA600}"/>
              </a:ext>
            </a:extLst>
          </p:cNvPr>
          <p:cNvSpPr/>
          <p:nvPr/>
        </p:nvSpPr>
        <p:spPr>
          <a:xfrm>
            <a:off x="7071348" y="248575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20AE0EF-2939-4760-B548-96847275AA21}"/>
              </a:ext>
            </a:extLst>
          </p:cNvPr>
          <p:cNvSpPr/>
          <p:nvPr/>
        </p:nvSpPr>
        <p:spPr>
          <a:xfrm>
            <a:off x="8938012" y="247216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7B2D93F-0DD3-4DDE-AB0D-BDBC2988C52E}"/>
              </a:ext>
            </a:extLst>
          </p:cNvPr>
          <p:cNvCxnSpPr>
            <a:cxnSpLocks/>
            <a:endCxn id="112" idx="4"/>
          </p:cNvCxnSpPr>
          <p:nvPr/>
        </p:nvCxnSpPr>
        <p:spPr>
          <a:xfrm>
            <a:off x="7112129" y="1145856"/>
            <a:ext cx="367" cy="1385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FFEA0C5-DF10-42F8-9598-364BFB40DC1D}"/>
              </a:ext>
            </a:extLst>
          </p:cNvPr>
          <p:cNvCxnSpPr>
            <a:cxnSpLocks/>
          </p:cNvCxnSpPr>
          <p:nvPr/>
        </p:nvCxnSpPr>
        <p:spPr>
          <a:xfrm flipH="1">
            <a:off x="8981023" y="1155122"/>
            <a:ext cx="11889" cy="1362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6EF7316-9207-4828-A4D6-82600E1E0758}"/>
              </a:ext>
            </a:extLst>
          </p:cNvPr>
          <p:cNvCxnSpPr>
            <a:cxnSpLocks/>
            <a:endCxn id="138" idx="4"/>
          </p:cNvCxnSpPr>
          <p:nvPr/>
        </p:nvCxnSpPr>
        <p:spPr>
          <a:xfrm>
            <a:off x="7987432" y="1191575"/>
            <a:ext cx="27192" cy="1362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09C8FFF-416A-4521-AFC6-06CA5DFE4A59}"/>
                  </a:ext>
                </a:extLst>
              </p:cNvPr>
              <p:cNvSpPr txBox="1"/>
              <p:nvPr/>
            </p:nvSpPr>
            <p:spPr>
              <a:xfrm>
                <a:off x="6952931" y="813121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09C8FFF-416A-4521-AFC6-06CA5DFE4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931" y="813121"/>
                <a:ext cx="276101" cy="276999"/>
              </a:xfrm>
              <a:prstGeom prst="rect">
                <a:avLst/>
              </a:prstGeom>
              <a:blipFill>
                <a:blip r:embed="rId13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Oval 137">
            <a:extLst>
              <a:ext uri="{FF2B5EF4-FFF2-40B4-BE49-F238E27FC236}">
                <a16:creationId xmlns:a16="http://schemas.microsoft.com/office/drawing/2014/main" id="{99ADFB0C-DFFE-41A2-8A79-4C4D05F07923}"/>
              </a:ext>
            </a:extLst>
          </p:cNvPr>
          <p:cNvSpPr/>
          <p:nvPr/>
        </p:nvSpPr>
        <p:spPr>
          <a:xfrm>
            <a:off x="7973476" y="250861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640810F-D723-4C45-94B6-554BE6B798B9}"/>
                  </a:ext>
                </a:extLst>
              </p:cNvPr>
              <p:cNvSpPr txBox="1"/>
              <p:nvPr/>
            </p:nvSpPr>
            <p:spPr>
              <a:xfrm>
                <a:off x="9916314" y="832895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640810F-D723-4C45-94B6-554BE6B79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314" y="832895"/>
                <a:ext cx="631818" cy="276999"/>
              </a:xfrm>
              <a:prstGeom prst="rect">
                <a:avLst/>
              </a:prstGeom>
              <a:blipFill>
                <a:blip r:embed="rId1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D49B850-BEAB-4F5B-8521-3EA0F0D8DCE2}"/>
                  </a:ext>
                </a:extLst>
              </p:cNvPr>
              <p:cNvSpPr txBox="1"/>
              <p:nvPr/>
            </p:nvSpPr>
            <p:spPr>
              <a:xfrm>
                <a:off x="9942945" y="2517879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D49B850-BEAB-4F5B-8521-3EA0F0D8D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945" y="2517879"/>
                <a:ext cx="538096" cy="303096"/>
              </a:xfrm>
              <a:prstGeom prst="rect">
                <a:avLst/>
              </a:prstGeom>
              <a:blipFill>
                <a:blip r:embed="rId15"/>
                <a:stretch>
                  <a:fillRect l="-10227" r="-340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Oval 143">
            <a:extLst>
              <a:ext uri="{FF2B5EF4-FFF2-40B4-BE49-F238E27FC236}">
                <a16:creationId xmlns:a16="http://schemas.microsoft.com/office/drawing/2014/main" id="{6EF2286A-2AC3-40CD-99C3-6CB5A0037A21}"/>
              </a:ext>
            </a:extLst>
          </p:cNvPr>
          <p:cNvSpPr/>
          <p:nvPr/>
        </p:nvSpPr>
        <p:spPr>
          <a:xfrm>
            <a:off x="8484328" y="249501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29254755-1BBE-4DD1-9338-DD85DEF4168D}"/>
              </a:ext>
            </a:extLst>
          </p:cNvPr>
          <p:cNvSpPr/>
          <p:nvPr/>
        </p:nvSpPr>
        <p:spPr>
          <a:xfrm>
            <a:off x="10149927" y="114943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18F4E5F-837A-4067-86BB-94FA502E11A8}"/>
                  </a:ext>
                </a:extLst>
              </p:cNvPr>
              <p:cNvSpPr txBox="1"/>
              <p:nvPr/>
            </p:nvSpPr>
            <p:spPr>
              <a:xfrm>
                <a:off x="6842725" y="2604701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18F4E5F-837A-4067-86BB-94FA502E1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725" y="2604701"/>
                <a:ext cx="277768" cy="276999"/>
              </a:xfrm>
              <a:prstGeom prst="rect">
                <a:avLst/>
              </a:prstGeom>
              <a:blipFill>
                <a:blip r:embed="rId16"/>
                <a:stretch>
                  <a:fillRect l="-21739" r="-652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Oval 146">
            <a:extLst>
              <a:ext uri="{FF2B5EF4-FFF2-40B4-BE49-F238E27FC236}">
                <a16:creationId xmlns:a16="http://schemas.microsoft.com/office/drawing/2014/main" id="{1E09BE47-15F6-4C55-9D77-7FD5767D975B}"/>
              </a:ext>
            </a:extLst>
          </p:cNvPr>
          <p:cNvSpPr/>
          <p:nvPr/>
        </p:nvSpPr>
        <p:spPr>
          <a:xfrm>
            <a:off x="8457111" y="114957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71BB6A8-0A30-4CD7-B3B2-80E16F699F4E}"/>
              </a:ext>
            </a:extLst>
          </p:cNvPr>
          <p:cNvCxnSpPr>
            <a:cxnSpLocks/>
            <a:endCxn id="144" idx="0"/>
          </p:cNvCxnSpPr>
          <p:nvPr/>
        </p:nvCxnSpPr>
        <p:spPr>
          <a:xfrm>
            <a:off x="8490959" y="1145856"/>
            <a:ext cx="34517" cy="13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DF8A4E5-53C4-4B72-9D79-2593A5F53A22}"/>
                  </a:ext>
                </a:extLst>
              </p:cNvPr>
              <p:cNvSpPr txBox="1"/>
              <p:nvPr/>
            </p:nvSpPr>
            <p:spPr>
              <a:xfrm>
                <a:off x="7719605" y="822262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DF8A4E5-53C4-4B72-9D79-2593A5F53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605" y="822262"/>
                <a:ext cx="281423" cy="276999"/>
              </a:xfrm>
              <a:prstGeom prst="rect">
                <a:avLst/>
              </a:prstGeom>
              <a:blipFill>
                <a:blip r:embed="rId17"/>
                <a:stretch>
                  <a:fillRect l="-12766" r="-638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7294E427-4916-40D2-8789-D1237F3CA47D}"/>
                  </a:ext>
                </a:extLst>
              </p:cNvPr>
              <p:cNvSpPr txBox="1"/>
              <p:nvPr/>
            </p:nvSpPr>
            <p:spPr>
              <a:xfrm>
                <a:off x="7877553" y="2567151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7294E427-4916-40D2-8789-D1237F3CA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553" y="2567151"/>
                <a:ext cx="283091" cy="276999"/>
              </a:xfrm>
              <a:prstGeom prst="rect">
                <a:avLst/>
              </a:prstGeom>
              <a:blipFill>
                <a:blip r:embed="rId18"/>
                <a:stretch>
                  <a:fillRect l="-21277" r="-638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02E7D519-5023-4706-82A7-AE6E8FB4FBD9}"/>
                  </a:ext>
                </a:extLst>
              </p:cNvPr>
              <p:cNvSpPr txBox="1"/>
              <p:nvPr/>
            </p:nvSpPr>
            <p:spPr>
              <a:xfrm>
                <a:off x="8406771" y="821994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02E7D519-5023-4706-82A7-AE6E8FB4F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771" y="821994"/>
                <a:ext cx="281423" cy="276999"/>
              </a:xfrm>
              <a:prstGeom prst="rect">
                <a:avLst/>
              </a:prstGeom>
              <a:blipFill>
                <a:blip r:embed="rId19"/>
                <a:stretch>
                  <a:fillRect l="-13043" r="-869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Oval 152">
            <a:extLst>
              <a:ext uri="{FF2B5EF4-FFF2-40B4-BE49-F238E27FC236}">
                <a16:creationId xmlns:a16="http://schemas.microsoft.com/office/drawing/2014/main" id="{624AE19E-10B1-43BC-9D7E-C5DEDAA679AC}"/>
              </a:ext>
            </a:extLst>
          </p:cNvPr>
          <p:cNvSpPr/>
          <p:nvPr/>
        </p:nvSpPr>
        <p:spPr>
          <a:xfrm>
            <a:off x="7485275" y="246289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00E2F91-C900-4868-862F-6BE9414D3BAA}"/>
                  </a:ext>
                </a:extLst>
              </p:cNvPr>
              <p:cNvSpPr txBox="1"/>
              <p:nvPr/>
            </p:nvSpPr>
            <p:spPr>
              <a:xfrm>
                <a:off x="8951144" y="839074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00E2F91-C900-4868-862F-6BE9414D3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44" y="839074"/>
                <a:ext cx="281423" cy="276999"/>
              </a:xfrm>
              <a:prstGeom prst="rect">
                <a:avLst/>
              </a:prstGeom>
              <a:blipFill>
                <a:blip r:embed="rId20"/>
                <a:stretch>
                  <a:fillRect l="-12766" r="-638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827C3E8D-0A5C-4541-B68C-0FE80B0B06BB}"/>
                  </a:ext>
                </a:extLst>
              </p:cNvPr>
              <p:cNvSpPr txBox="1"/>
              <p:nvPr/>
            </p:nvSpPr>
            <p:spPr>
              <a:xfrm>
                <a:off x="8376096" y="2565816"/>
                <a:ext cx="273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827C3E8D-0A5C-4541-B68C-0FE80B0B0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096" y="2565816"/>
                <a:ext cx="273215" cy="276999"/>
              </a:xfrm>
              <a:prstGeom prst="rect">
                <a:avLst/>
              </a:prstGeom>
              <a:blipFill>
                <a:blip r:embed="rId21"/>
                <a:stretch>
                  <a:fillRect l="-20000" r="-888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9500DD84-2BAF-4DC1-88D0-EFE8AA3B25D6}"/>
                  </a:ext>
                </a:extLst>
              </p:cNvPr>
              <p:cNvSpPr txBox="1"/>
              <p:nvPr/>
            </p:nvSpPr>
            <p:spPr>
              <a:xfrm>
                <a:off x="8859973" y="2547620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9500DD84-2BAF-4DC1-88D0-EFE8AA3B2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973" y="2547620"/>
                <a:ext cx="283091" cy="276999"/>
              </a:xfrm>
              <a:prstGeom prst="rect">
                <a:avLst/>
              </a:prstGeom>
              <a:blipFill>
                <a:blip r:embed="rId22"/>
                <a:stretch>
                  <a:fillRect l="-21277" r="-638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Flowchart: Summing Junction 157">
            <a:extLst>
              <a:ext uri="{FF2B5EF4-FFF2-40B4-BE49-F238E27FC236}">
                <a16:creationId xmlns:a16="http://schemas.microsoft.com/office/drawing/2014/main" id="{0F8F294B-C899-484E-AB54-F37D61012DF0}"/>
              </a:ext>
            </a:extLst>
          </p:cNvPr>
          <p:cNvSpPr/>
          <p:nvPr/>
        </p:nvSpPr>
        <p:spPr>
          <a:xfrm>
            <a:off x="10122730" y="2429443"/>
            <a:ext cx="159052" cy="155448"/>
          </a:xfrm>
          <a:prstGeom prst="flowChartSummingJunction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C1F66D87-3587-42D4-A51D-32FDB8FC80DB}"/>
              </a:ext>
            </a:extLst>
          </p:cNvPr>
          <p:cNvCxnSpPr>
            <a:cxnSpLocks/>
            <a:endCxn id="158" idx="3"/>
          </p:cNvCxnSpPr>
          <p:nvPr/>
        </p:nvCxnSpPr>
        <p:spPr>
          <a:xfrm flipH="1">
            <a:off x="10146023" y="1237057"/>
            <a:ext cx="58075" cy="132506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D913D8B5-A89F-4134-A3A8-44DDE1F41090}"/>
              </a:ext>
            </a:extLst>
          </p:cNvPr>
          <p:cNvCxnSpPr>
            <a:cxnSpLocks/>
          </p:cNvCxnSpPr>
          <p:nvPr/>
        </p:nvCxnSpPr>
        <p:spPr>
          <a:xfrm>
            <a:off x="618695" y="3970463"/>
            <a:ext cx="4995344" cy="2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B05C2F97-C536-46F8-9000-C314BFF571B0}"/>
              </a:ext>
            </a:extLst>
          </p:cNvPr>
          <p:cNvCxnSpPr>
            <a:cxnSpLocks/>
          </p:cNvCxnSpPr>
          <p:nvPr/>
        </p:nvCxnSpPr>
        <p:spPr>
          <a:xfrm>
            <a:off x="542514" y="5329642"/>
            <a:ext cx="51477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ABCBA4D5-7033-4F55-8695-5AB2A98636A3}"/>
              </a:ext>
            </a:extLst>
          </p:cNvPr>
          <p:cNvSpPr/>
          <p:nvPr/>
        </p:nvSpPr>
        <p:spPr>
          <a:xfrm>
            <a:off x="1621845" y="394760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714542E9-167C-4475-B791-257E296F90B8}"/>
              </a:ext>
            </a:extLst>
          </p:cNvPr>
          <p:cNvSpPr/>
          <p:nvPr/>
        </p:nvSpPr>
        <p:spPr>
          <a:xfrm>
            <a:off x="2518449" y="395996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3DFE91EE-BF12-4749-9066-47B604805219}"/>
              </a:ext>
            </a:extLst>
          </p:cNvPr>
          <p:cNvSpPr/>
          <p:nvPr/>
        </p:nvSpPr>
        <p:spPr>
          <a:xfrm>
            <a:off x="3516774" y="398281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D21CE7-59FC-4DAD-A883-6BE876A5CCB3}"/>
              </a:ext>
            </a:extLst>
          </p:cNvPr>
          <p:cNvSpPr/>
          <p:nvPr/>
        </p:nvSpPr>
        <p:spPr>
          <a:xfrm>
            <a:off x="1640232" y="530678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5F1866F0-0463-475B-B489-5436469D9AB5}"/>
              </a:ext>
            </a:extLst>
          </p:cNvPr>
          <p:cNvSpPr/>
          <p:nvPr/>
        </p:nvSpPr>
        <p:spPr>
          <a:xfrm>
            <a:off x="3506896" y="529318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F10AD1F5-95EB-418C-8728-9224E7F6AFC9}"/>
              </a:ext>
            </a:extLst>
          </p:cNvPr>
          <p:cNvCxnSpPr>
            <a:cxnSpLocks/>
            <a:endCxn id="214" idx="4"/>
          </p:cNvCxnSpPr>
          <p:nvPr/>
        </p:nvCxnSpPr>
        <p:spPr>
          <a:xfrm>
            <a:off x="1681013" y="3966885"/>
            <a:ext cx="367" cy="1385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E51D8203-0B74-4740-9FE7-6F0F01E069DC}"/>
              </a:ext>
            </a:extLst>
          </p:cNvPr>
          <p:cNvCxnSpPr>
            <a:cxnSpLocks/>
          </p:cNvCxnSpPr>
          <p:nvPr/>
        </p:nvCxnSpPr>
        <p:spPr>
          <a:xfrm flipH="1">
            <a:off x="3549907" y="3976151"/>
            <a:ext cx="11889" cy="1362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>
            <a:extLst>
              <a:ext uri="{FF2B5EF4-FFF2-40B4-BE49-F238E27FC236}">
                <a16:creationId xmlns:a16="http://schemas.microsoft.com/office/drawing/2014/main" id="{A79FE9A0-4A2E-41CB-A890-1143A7C7425E}"/>
              </a:ext>
            </a:extLst>
          </p:cNvPr>
          <p:cNvSpPr/>
          <p:nvPr/>
        </p:nvSpPr>
        <p:spPr>
          <a:xfrm>
            <a:off x="2542360" y="53296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6044A166-97B6-4A50-BAC0-E44236AE72D6}"/>
                  </a:ext>
                </a:extLst>
              </p:cNvPr>
              <p:cNvSpPr txBox="1"/>
              <p:nvPr/>
            </p:nvSpPr>
            <p:spPr>
              <a:xfrm>
                <a:off x="4485198" y="3653924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6044A166-97B6-4A50-BAC0-E44236AE7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198" y="3653924"/>
                <a:ext cx="631818" cy="276999"/>
              </a:xfrm>
              <a:prstGeom prst="rect">
                <a:avLst/>
              </a:prstGeom>
              <a:blipFill>
                <a:blip r:embed="rId2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B465AF6F-599B-4AF2-9DCD-B87FE6602B34}"/>
                  </a:ext>
                </a:extLst>
              </p:cNvPr>
              <p:cNvSpPr txBox="1"/>
              <p:nvPr/>
            </p:nvSpPr>
            <p:spPr>
              <a:xfrm>
                <a:off x="4511829" y="5338908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B465AF6F-599B-4AF2-9DCD-B87FE6602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9" y="5338908"/>
                <a:ext cx="538096" cy="303096"/>
              </a:xfrm>
              <a:prstGeom prst="rect">
                <a:avLst/>
              </a:prstGeom>
              <a:blipFill>
                <a:blip r:embed="rId24"/>
                <a:stretch>
                  <a:fillRect l="-10227" r="-340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4" name="Oval 223">
            <a:extLst>
              <a:ext uri="{FF2B5EF4-FFF2-40B4-BE49-F238E27FC236}">
                <a16:creationId xmlns:a16="http://schemas.microsoft.com/office/drawing/2014/main" id="{F2F8093E-6E2B-42AC-91B5-7DCA14A365BC}"/>
              </a:ext>
            </a:extLst>
          </p:cNvPr>
          <p:cNvSpPr/>
          <p:nvPr/>
        </p:nvSpPr>
        <p:spPr>
          <a:xfrm>
            <a:off x="3053212" y="531604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1D128804-2CED-40EA-AD46-51C3903D197C}"/>
              </a:ext>
            </a:extLst>
          </p:cNvPr>
          <p:cNvSpPr/>
          <p:nvPr/>
        </p:nvSpPr>
        <p:spPr>
          <a:xfrm>
            <a:off x="4718811" y="397046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A4411BD8-3826-467A-B71F-B0F625515014}"/>
                  </a:ext>
                </a:extLst>
              </p:cNvPr>
              <p:cNvSpPr txBox="1"/>
              <p:nvPr/>
            </p:nvSpPr>
            <p:spPr>
              <a:xfrm>
                <a:off x="1411609" y="5425730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A4411BD8-3826-467A-B71F-B0F625515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609" y="5425730"/>
                <a:ext cx="277768" cy="276999"/>
              </a:xfrm>
              <a:prstGeom prst="rect">
                <a:avLst/>
              </a:prstGeom>
              <a:blipFill>
                <a:blip r:embed="rId25"/>
                <a:stretch>
                  <a:fillRect l="-22222" r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TextBox 226">
            <a:extLst>
              <a:ext uri="{FF2B5EF4-FFF2-40B4-BE49-F238E27FC236}">
                <a16:creationId xmlns:a16="http://schemas.microsoft.com/office/drawing/2014/main" id="{87DBD2A3-22AF-4DD1-BE17-D13BA7E33137}"/>
              </a:ext>
            </a:extLst>
          </p:cNvPr>
          <p:cNvSpPr txBox="1"/>
          <p:nvPr/>
        </p:nvSpPr>
        <p:spPr>
          <a:xfrm>
            <a:off x="2240583" y="5691047"/>
            <a:ext cx="1789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is not optimal!</a:t>
            </a: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49ADEE9-5D4C-46FD-A989-D1D6E600F449}"/>
              </a:ext>
            </a:extLst>
          </p:cNvPr>
          <p:cNvSpPr/>
          <p:nvPr/>
        </p:nvSpPr>
        <p:spPr>
          <a:xfrm>
            <a:off x="3025995" y="397060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2B77A82D-03F4-4443-A399-76AD7EB65D4E}"/>
              </a:ext>
            </a:extLst>
          </p:cNvPr>
          <p:cNvCxnSpPr>
            <a:cxnSpLocks/>
            <a:endCxn id="224" idx="0"/>
          </p:cNvCxnSpPr>
          <p:nvPr/>
        </p:nvCxnSpPr>
        <p:spPr>
          <a:xfrm>
            <a:off x="3059843" y="3966885"/>
            <a:ext cx="34517" cy="13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DAF0175-E94D-4D41-B5E8-3263FCEC1A4C}"/>
                  </a:ext>
                </a:extLst>
              </p:cNvPr>
              <p:cNvSpPr txBox="1"/>
              <p:nvPr/>
            </p:nvSpPr>
            <p:spPr>
              <a:xfrm>
                <a:off x="2446437" y="5388180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DAF0175-E94D-4D41-B5E8-3263FCEC1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437" y="5388180"/>
                <a:ext cx="283091" cy="276999"/>
              </a:xfrm>
              <a:prstGeom prst="rect">
                <a:avLst/>
              </a:prstGeom>
              <a:blipFill>
                <a:blip r:embed="rId26"/>
                <a:stretch>
                  <a:fillRect l="-21277" r="-638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2" name="Oval 231">
            <a:extLst>
              <a:ext uri="{FF2B5EF4-FFF2-40B4-BE49-F238E27FC236}">
                <a16:creationId xmlns:a16="http://schemas.microsoft.com/office/drawing/2014/main" id="{B33DF978-D560-4D93-B242-54AE00B45E37}"/>
              </a:ext>
            </a:extLst>
          </p:cNvPr>
          <p:cNvSpPr/>
          <p:nvPr/>
        </p:nvSpPr>
        <p:spPr>
          <a:xfrm>
            <a:off x="2054159" y="528392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2DFEF2E3-7FAB-44B3-BC64-C986FAA7BAB8}"/>
                  </a:ext>
                </a:extLst>
              </p:cNvPr>
              <p:cNvSpPr txBox="1"/>
              <p:nvPr/>
            </p:nvSpPr>
            <p:spPr>
              <a:xfrm>
                <a:off x="3520028" y="3660103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2DFEF2E3-7FAB-44B3-BC64-C986FAA7B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028" y="3660103"/>
                <a:ext cx="281423" cy="276999"/>
              </a:xfrm>
              <a:prstGeom prst="rect">
                <a:avLst/>
              </a:prstGeom>
              <a:blipFill>
                <a:blip r:embed="rId27"/>
                <a:stretch>
                  <a:fillRect l="-12766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9EACB168-BC61-4CF6-BDD7-96643EECA9BB}"/>
                  </a:ext>
                </a:extLst>
              </p:cNvPr>
              <p:cNvSpPr txBox="1"/>
              <p:nvPr/>
            </p:nvSpPr>
            <p:spPr>
              <a:xfrm>
                <a:off x="2944980" y="5386845"/>
                <a:ext cx="273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9EACB168-BC61-4CF6-BDD7-96643EECA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980" y="5386845"/>
                <a:ext cx="273215" cy="276999"/>
              </a:xfrm>
              <a:prstGeom prst="rect">
                <a:avLst/>
              </a:prstGeom>
              <a:blipFill>
                <a:blip r:embed="rId28"/>
                <a:stretch>
                  <a:fillRect l="-20000" r="-888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3D0B6684-CE21-4739-A65A-59802ED6F0C4}"/>
                  </a:ext>
                </a:extLst>
              </p:cNvPr>
              <p:cNvSpPr txBox="1"/>
              <p:nvPr/>
            </p:nvSpPr>
            <p:spPr>
              <a:xfrm>
                <a:off x="3428857" y="5368649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3D0B6684-CE21-4739-A65A-59802ED6F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857" y="5368649"/>
                <a:ext cx="283091" cy="276999"/>
              </a:xfrm>
              <a:prstGeom prst="rect">
                <a:avLst/>
              </a:prstGeom>
              <a:blipFill>
                <a:blip r:embed="rId29"/>
                <a:stretch>
                  <a:fillRect l="-21277" r="-638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Flowchart: Summing Junction 235">
            <a:extLst>
              <a:ext uri="{FF2B5EF4-FFF2-40B4-BE49-F238E27FC236}">
                <a16:creationId xmlns:a16="http://schemas.microsoft.com/office/drawing/2014/main" id="{0A4C52F6-259F-4FA5-92FF-9C1D650B5CEF}"/>
              </a:ext>
            </a:extLst>
          </p:cNvPr>
          <p:cNvSpPr/>
          <p:nvPr/>
        </p:nvSpPr>
        <p:spPr>
          <a:xfrm>
            <a:off x="4643598" y="5261183"/>
            <a:ext cx="159052" cy="155448"/>
          </a:xfrm>
          <a:prstGeom prst="flowChartSummingJunction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CC933AD7-AE2E-4AA4-8DFD-B9A5FB0A1CDB}"/>
                  </a:ext>
                </a:extLst>
              </p:cNvPr>
              <p:cNvSpPr txBox="1"/>
              <p:nvPr/>
            </p:nvSpPr>
            <p:spPr>
              <a:xfrm>
                <a:off x="1552526" y="360277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CC933AD7-AE2E-4AA4-8DFD-B9A5FB0A1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526" y="3602779"/>
                <a:ext cx="276101" cy="276999"/>
              </a:xfrm>
              <a:prstGeom prst="rect">
                <a:avLst/>
              </a:prstGeom>
              <a:blipFill>
                <a:blip r:embed="rId30"/>
                <a:stretch>
                  <a:fillRect l="-13333" r="-666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F50AE004-FA7C-4A1D-8C1E-62286A0661AD}"/>
                  </a:ext>
                </a:extLst>
              </p:cNvPr>
              <p:cNvSpPr txBox="1"/>
              <p:nvPr/>
            </p:nvSpPr>
            <p:spPr>
              <a:xfrm>
                <a:off x="2424368" y="3653846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F50AE004-FA7C-4A1D-8C1E-62286A066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368" y="3653846"/>
                <a:ext cx="281423" cy="276999"/>
              </a:xfrm>
              <a:prstGeom prst="rect">
                <a:avLst/>
              </a:prstGeom>
              <a:blipFill>
                <a:blip r:embed="rId31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6F9DAC83-DF5B-4150-B823-408C1C183F90}"/>
                  </a:ext>
                </a:extLst>
              </p:cNvPr>
              <p:cNvSpPr txBox="1"/>
              <p:nvPr/>
            </p:nvSpPr>
            <p:spPr>
              <a:xfrm>
                <a:off x="2953648" y="364672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6F9DAC83-DF5B-4150-B823-408C1C183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648" y="3646727"/>
                <a:ext cx="281423" cy="276999"/>
              </a:xfrm>
              <a:prstGeom prst="rect">
                <a:avLst/>
              </a:prstGeom>
              <a:blipFill>
                <a:blip r:embed="rId32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9CFD36F5-EE93-476B-8A41-5674EEE5335E}"/>
              </a:ext>
            </a:extLst>
          </p:cNvPr>
          <p:cNvCxnSpPr>
            <a:cxnSpLocks/>
          </p:cNvCxnSpPr>
          <p:nvPr/>
        </p:nvCxnSpPr>
        <p:spPr>
          <a:xfrm>
            <a:off x="6125992" y="4004161"/>
            <a:ext cx="4995344" cy="2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4EA51896-5842-4A87-934B-A11967DCAD46}"/>
              </a:ext>
            </a:extLst>
          </p:cNvPr>
          <p:cNvCxnSpPr>
            <a:cxnSpLocks/>
          </p:cNvCxnSpPr>
          <p:nvPr/>
        </p:nvCxnSpPr>
        <p:spPr>
          <a:xfrm>
            <a:off x="6049811" y="5363340"/>
            <a:ext cx="51477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Oval 248">
            <a:extLst>
              <a:ext uri="{FF2B5EF4-FFF2-40B4-BE49-F238E27FC236}">
                <a16:creationId xmlns:a16="http://schemas.microsoft.com/office/drawing/2014/main" id="{87399447-1B1E-4C8D-8923-338D7A9A056A}"/>
              </a:ext>
            </a:extLst>
          </p:cNvPr>
          <p:cNvSpPr/>
          <p:nvPr/>
        </p:nvSpPr>
        <p:spPr>
          <a:xfrm>
            <a:off x="7129142" y="398130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2DD3C83B-4132-40F4-924E-FCA88A74B6F1}"/>
              </a:ext>
            </a:extLst>
          </p:cNvPr>
          <p:cNvSpPr/>
          <p:nvPr/>
        </p:nvSpPr>
        <p:spPr>
          <a:xfrm>
            <a:off x="8025746" y="399365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CB940BF5-3256-4500-996D-C0D342A9B3B0}"/>
              </a:ext>
            </a:extLst>
          </p:cNvPr>
          <p:cNvSpPr/>
          <p:nvPr/>
        </p:nvSpPr>
        <p:spPr>
          <a:xfrm>
            <a:off x="9024071" y="401651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29FC0479-610C-4D85-B020-FDD005C32907}"/>
              </a:ext>
            </a:extLst>
          </p:cNvPr>
          <p:cNvSpPr/>
          <p:nvPr/>
        </p:nvSpPr>
        <p:spPr>
          <a:xfrm>
            <a:off x="7147529" y="534048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A608704B-FA1D-4FBD-9080-9A1ED8A10910}"/>
              </a:ext>
            </a:extLst>
          </p:cNvPr>
          <p:cNvSpPr/>
          <p:nvPr/>
        </p:nvSpPr>
        <p:spPr>
          <a:xfrm>
            <a:off x="9014193" y="53268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CCA69E1F-3970-4981-B805-C341BC6C1358}"/>
              </a:ext>
            </a:extLst>
          </p:cNvPr>
          <p:cNvCxnSpPr>
            <a:cxnSpLocks/>
            <a:endCxn id="252" idx="4"/>
          </p:cNvCxnSpPr>
          <p:nvPr/>
        </p:nvCxnSpPr>
        <p:spPr>
          <a:xfrm>
            <a:off x="7188310" y="4000583"/>
            <a:ext cx="367" cy="1385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E756BD2B-0D40-4479-BD8A-65D32B3671B9}"/>
              </a:ext>
            </a:extLst>
          </p:cNvPr>
          <p:cNvCxnSpPr>
            <a:cxnSpLocks/>
            <a:stCxn id="260" idx="2"/>
          </p:cNvCxnSpPr>
          <p:nvPr/>
        </p:nvCxnSpPr>
        <p:spPr>
          <a:xfrm flipH="1">
            <a:off x="9057204" y="4027020"/>
            <a:ext cx="1168904" cy="1345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6D831D68-44E5-45D8-97DD-AC7DEC9D3F67}"/>
              </a:ext>
            </a:extLst>
          </p:cNvPr>
          <p:cNvSpPr/>
          <p:nvPr/>
        </p:nvSpPr>
        <p:spPr>
          <a:xfrm>
            <a:off x="8049657" y="536333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00330EF-B97E-41EE-906B-8DFE630787A4}"/>
                  </a:ext>
                </a:extLst>
              </p:cNvPr>
              <p:cNvSpPr txBox="1"/>
              <p:nvPr/>
            </p:nvSpPr>
            <p:spPr>
              <a:xfrm>
                <a:off x="9992495" y="3687622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00330EF-B97E-41EE-906B-8DFE63078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495" y="3687622"/>
                <a:ext cx="631818" cy="276999"/>
              </a:xfrm>
              <a:prstGeom prst="rect">
                <a:avLst/>
              </a:prstGeom>
              <a:blipFill>
                <a:blip r:embed="rId3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AE5DA0-31F3-4023-9BED-96C50C8F87CB}"/>
                  </a:ext>
                </a:extLst>
              </p:cNvPr>
              <p:cNvSpPr txBox="1"/>
              <p:nvPr/>
            </p:nvSpPr>
            <p:spPr>
              <a:xfrm>
                <a:off x="10019126" y="5372606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AE5DA0-31F3-4023-9BED-96C50C8F8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126" y="5372606"/>
                <a:ext cx="538096" cy="303096"/>
              </a:xfrm>
              <a:prstGeom prst="rect">
                <a:avLst/>
              </a:prstGeom>
              <a:blipFill>
                <a:blip r:embed="rId34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9" name="Oval 258">
            <a:extLst>
              <a:ext uri="{FF2B5EF4-FFF2-40B4-BE49-F238E27FC236}">
                <a16:creationId xmlns:a16="http://schemas.microsoft.com/office/drawing/2014/main" id="{B7B6AFE1-B4EF-4CC6-B976-66FC14A3A7D7}"/>
              </a:ext>
            </a:extLst>
          </p:cNvPr>
          <p:cNvSpPr/>
          <p:nvPr/>
        </p:nvSpPr>
        <p:spPr>
          <a:xfrm>
            <a:off x="8560509" y="534974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2D7C17C5-D47C-4A64-A6A5-154F01883A81}"/>
              </a:ext>
            </a:extLst>
          </p:cNvPr>
          <p:cNvSpPr/>
          <p:nvPr/>
        </p:nvSpPr>
        <p:spPr>
          <a:xfrm>
            <a:off x="10226108" y="400416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A369025-3BF6-42CC-9B2F-30B2B296BF03}"/>
                  </a:ext>
                </a:extLst>
              </p:cNvPr>
              <p:cNvSpPr txBox="1"/>
              <p:nvPr/>
            </p:nvSpPr>
            <p:spPr>
              <a:xfrm>
                <a:off x="6918906" y="5459428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A369025-3BF6-42CC-9B2F-30B2B296B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06" y="5459428"/>
                <a:ext cx="277768" cy="276999"/>
              </a:xfrm>
              <a:prstGeom prst="rect">
                <a:avLst/>
              </a:prstGeom>
              <a:blipFill>
                <a:blip r:embed="rId35"/>
                <a:stretch>
                  <a:fillRect l="-21739" r="-434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TextBox 261">
            <a:extLst>
              <a:ext uri="{FF2B5EF4-FFF2-40B4-BE49-F238E27FC236}">
                <a16:creationId xmlns:a16="http://schemas.microsoft.com/office/drawing/2014/main" id="{F6C1BCB6-0F77-47C5-B395-ECD9739AA1D5}"/>
              </a:ext>
            </a:extLst>
          </p:cNvPr>
          <p:cNvSpPr txBox="1"/>
          <p:nvPr/>
        </p:nvSpPr>
        <p:spPr>
          <a:xfrm>
            <a:off x="8161568" y="5676764"/>
            <a:ext cx="1789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is not optimal!</a:t>
            </a: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80DE3405-67D8-4BD3-8068-B614EC7D4D8A}"/>
              </a:ext>
            </a:extLst>
          </p:cNvPr>
          <p:cNvSpPr/>
          <p:nvPr/>
        </p:nvSpPr>
        <p:spPr>
          <a:xfrm>
            <a:off x="8533292" y="40043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77532E4A-B642-4D00-8B99-016954DC0904}"/>
              </a:ext>
            </a:extLst>
          </p:cNvPr>
          <p:cNvCxnSpPr>
            <a:cxnSpLocks/>
            <a:endCxn id="259" idx="0"/>
          </p:cNvCxnSpPr>
          <p:nvPr/>
        </p:nvCxnSpPr>
        <p:spPr>
          <a:xfrm>
            <a:off x="8567140" y="4000583"/>
            <a:ext cx="34517" cy="13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41C37C56-14C5-4347-B31E-7AA7A65050DC}"/>
                  </a:ext>
                </a:extLst>
              </p:cNvPr>
              <p:cNvSpPr txBox="1"/>
              <p:nvPr/>
            </p:nvSpPr>
            <p:spPr>
              <a:xfrm>
                <a:off x="7953734" y="5421878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41C37C56-14C5-4347-B31E-7AA7A6505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734" y="5421878"/>
                <a:ext cx="283091" cy="276999"/>
              </a:xfrm>
              <a:prstGeom prst="rect">
                <a:avLst/>
              </a:prstGeom>
              <a:blipFill>
                <a:blip r:embed="rId36"/>
                <a:stretch>
                  <a:fillRect l="-21739" r="-652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" name="Oval 265">
            <a:extLst>
              <a:ext uri="{FF2B5EF4-FFF2-40B4-BE49-F238E27FC236}">
                <a16:creationId xmlns:a16="http://schemas.microsoft.com/office/drawing/2014/main" id="{7D21F0F8-2B7C-410F-AF4F-1A11DE600B53}"/>
              </a:ext>
            </a:extLst>
          </p:cNvPr>
          <p:cNvSpPr/>
          <p:nvPr/>
        </p:nvSpPr>
        <p:spPr>
          <a:xfrm>
            <a:off x="7561212" y="532688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6F658509-A8AD-477B-84E5-C2D881881D7A}"/>
                  </a:ext>
                </a:extLst>
              </p:cNvPr>
              <p:cNvSpPr txBox="1"/>
              <p:nvPr/>
            </p:nvSpPr>
            <p:spPr>
              <a:xfrm>
                <a:off x="9027325" y="3693801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6F658509-A8AD-477B-84E5-C2D881881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325" y="3693801"/>
                <a:ext cx="281423" cy="276999"/>
              </a:xfrm>
              <a:prstGeom prst="rect">
                <a:avLst/>
              </a:prstGeom>
              <a:blipFill>
                <a:blip r:embed="rId37"/>
                <a:stretch>
                  <a:fillRect l="-13043" r="-65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A53C40CB-7E2F-4C6D-B06B-48A5BDB63502}"/>
                  </a:ext>
                </a:extLst>
              </p:cNvPr>
              <p:cNvSpPr txBox="1"/>
              <p:nvPr/>
            </p:nvSpPr>
            <p:spPr>
              <a:xfrm>
                <a:off x="8452277" y="5420543"/>
                <a:ext cx="273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A53C40CB-7E2F-4C6D-B06B-48A5BDB63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277" y="5420543"/>
                <a:ext cx="273215" cy="276999"/>
              </a:xfrm>
              <a:prstGeom prst="rect">
                <a:avLst/>
              </a:prstGeom>
              <a:blipFill>
                <a:blip r:embed="rId38"/>
                <a:stretch>
                  <a:fillRect l="-20455" r="-909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69AEE232-2792-4807-9488-4B29958F9825}"/>
                  </a:ext>
                </a:extLst>
              </p:cNvPr>
              <p:cNvSpPr txBox="1"/>
              <p:nvPr/>
            </p:nvSpPr>
            <p:spPr>
              <a:xfrm>
                <a:off x="8936154" y="5402347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69AEE232-2792-4807-9488-4B29958F9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54" y="5402347"/>
                <a:ext cx="283091" cy="276999"/>
              </a:xfrm>
              <a:prstGeom prst="rect">
                <a:avLst/>
              </a:prstGeom>
              <a:blipFill>
                <a:blip r:embed="rId39"/>
                <a:stretch>
                  <a:fillRect l="-21739" r="-8696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Flowchart: Summing Junction 269">
            <a:extLst>
              <a:ext uri="{FF2B5EF4-FFF2-40B4-BE49-F238E27FC236}">
                <a16:creationId xmlns:a16="http://schemas.microsoft.com/office/drawing/2014/main" id="{2FD8CE3E-580B-4669-BEC3-8D88E9F6CB61}"/>
              </a:ext>
            </a:extLst>
          </p:cNvPr>
          <p:cNvSpPr/>
          <p:nvPr/>
        </p:nvSpPr>
        <p:spPr>
          <a:xfrm>
            <a:off x="10150895" y="5294881"/>
            <a:ext cx="159052" cy="155448"/>
          </a:xfrm>
          <a:prstGeom prst="flowChartSummingJunction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227197F4-8633-4EDC-B634-9BC700070737}"/>
                  </a:ext>
                </a:extLst>
              </p:cNvPr>
              <p:cNvSpPr txBox="1"/>
              <p:nvPr/>
            </p:nvSpPr>
            <p:spPr>
              <a:xfrm>
                <a:off x="7059823" y="3636477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227197F4-8633-4EDC-B634-9BC700070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823" y="3636477"/>
                <a:ext cx="276101" cy="276999"/>
              </a:xfrm>
              <a:prstGeom prst="rect">
                <a:avLst/>
              </a:prstGeom>
              <a:blipFill>
                <a:blip r:embed="rId40"/>
                <a:stretch>
                  <a:fillRect l="-13333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82C0F8D6-72DA-4B4C-9EA3-2CD94997833B}"/>
                  </a:ext>
                </a:extLst>
              </p:cNvPr>
              <p:cNvSpPr txBox="1"/>
              <p:nvPr/>
            </p:nvSpPr>
            <p:spPr>
              <a:xfrm>
                <a:off x="7931665" y="3687544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82C0F8D6-72DA-4B4C-9EA3-2CD949978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665" y="3687544"/>
                <a:ext cx="281423" cy="276999"/>
              </a:xfrm>
              <a:prstGeom prst="rect">
                <a:avLst/>
              </a:prstGeom>
              <a:blipFill>
                <a:blip r:embed="rId41"/>
                <a:stretch>
                  <a:fillRect l="-13043" r="-869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04B74881-5297-40A8-BD73-F64F27283973}"/>
                  </a:ext>
                </a:extLst>
              </p:cNvPr>
              <p:cNvSpPr txBox="1"/>
              <p:nvPr/>
            </p:nvSpPr>
            <p:spPr>
              <a:xfrm>
                <a:off x="8460945" y="368042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04B74881-5297-40A8-BD73-F64F27283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945" y="3680425"/>
                <a:ext cx="281423" cy="276999"/>
              </a:xfrm>
              <a:prstGeom prst="rect">
                <a:avLst/>
              </a:prstGeom>
              <a:blipFill>
                <a:blip r:embed="rId42"/>
                <a:stretch>
                  <a:fillRect l="-13043" r="-65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52BA97-4EA4-4629-A3EE-BC8615CD770D}"/>
                  </a:ext>
                </a:extLst>
              </p:cNvPr>
              <p:cNvSpPr txBox="1"/>
              <p:nvPr/>
            </p:nvSpPr>
            <p:spPr>
              <a:xfrm>
                <a:off x="450751" y="6100612"/>
                <a:ext cx="7422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dirty="0"/>
                  <a:t> destroys two (or more) points,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, it is not optimal,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dirty="0"/>
                  <a:t> destroys two (or more) points,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dirty="0"/>
                  <a:t>, it is not optimal, …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52BA97-4EA4-4629-A3EE-BC8615CD7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51" y="6100612"/>
                <a:ext cx="7422994" cy="646331"/>
              </a:xfrm>
              <a:prstGeom prst="rect">
                <a:avLst/>
              </a:prstGeom>
              <a:blipFill>
                <a:blip r:embed="rId43"/>
                <a:stretch>
                  <a:fillRect l="-73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155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5220-290E-4F8C-BD9C-9D3946387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99095" cy="718608"/>
          </a:xfrm>
        </p:spPr>
        <p:txBody>
          <a:bodyPr/>
          <a:lstStyle/>
          <a:p>
            <a:r>
              <a:rPr lang="en-US" dirty="0"/>
              <a:t>Kantorovich formulation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1C0C0-D91F-422E-AE49-88D02DD153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80496"/>
                <a:ext cx="10171177" cy="2584322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Given Polish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(e.g.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),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dirty="0"/>
                  <a:t>. The </a:t>
                </a:r>
                <a:r>
                  <a:rPr lang="en-US" b="1" dirty="0"/>
                  <a:t>Kantorovich formulation</a:t>
                </a:r>
                <a:r>
                  <a:rPr lang="en-US" dirty="0"/>
                  <a:t> is defined as:</a:t>
                </a:r>
                <a:r>
                  <a:rPr lang="en-US" b="1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45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US" sz="4500" dirty="0"/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where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 the natural projections;</a:t>
                </a:r>
              </a:p>
              <a:p>
                <a:pPr lvl="1"/>
                <a:r>
                  <a:rPr lang="en-US" dirty="0"/>
                  <a:t> for any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the push forward measure defined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.  </a:t>
                </a:r>
                <a:br>
                  <a:rPr lang="en-US" dirty="0"/>
                </a:br>
                <a:r>
                  <a:rPr lang="en-US" dirty="0"/>
                  <a:t> 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1C0C0-D91F-422E-AE49-88D02DD153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80496"/>
                <a:ext cx="10171177" cy="2584322"/>
              </a:xfrm>
              <a:blipFill>
                <a:blip r:embed="rId2"/>
                <a:stretch>
                  <a:fillRect l="-623" t="-78922" b="-78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B0FA474-E88D-42AC-9A87-8E3E686A8491}"/>
              </a:ext>
            </a:extLst>
          </p:cNvPr>
          <p:cNvSpPr/>
          <p:nvPr/>
        </p:nvSpPr>
        <p:spPr>
          <a:xfrm>
            <a:off x="4304714" y="4626022"/>
            <a:ext cx="2225524" cy="2032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FE2B70F-0C15-40CF-A643-987C23C0F030}"/>
              </a:ext>
            </a:extLst>
          </p:cNvPr>
          <p:cNvSpPr/>
          <p:nvPr/>
        </p:nvSpPr>
        <p:spPr>
          <a:xfrm>
            <a:off x="4304715" y="4626022"/>
            <a:ext cx="2222164" cy="2013929"/>
          </a:xfrm>
          <a:custGeom>
            <a:avLst/>
            <a:gdLst>
              <a:gd name="connsiteX0" fmla="*/ 0 w 2220686"/>
              <a:gd name="connsiteY0" fmla="*/ 0 h 2056190"/>
              <a:gd name="connsiteX1" fmla="*/ 372534 w 2220686"/>
              <a:gd name="connsiteY1" fmla="*/ 890209 h 2056190"/>
              <a:gd name="connsiteX2" fmla="*/ 1306286 w 2220686"/>
              <a:gd name="connsiteY2" fmla="*/ 778933 h 2056190"/>
              <a:gd name="connsiteX3" fmla="*/ 1659467 w 2220686"/>
              <a:gd name="connsiteY3" fmla="*/ 1524000 h 2056190"/>
              <a:gd name="connsiteX4" fmla="*/ 2220686 w 2220686"/>
              <a:gd name="connsiteY4" fmla="*/ 2056190 h 205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0686" h="2056190">
                <a:moveTo>
                  <a:pt x="0" y="0"/>
                </a:moveTo>
                <a:cubicBezTo>
                  <a:pt x="77410" y="380193"/>
                  <a:pt x="154820" y="760387"/>
                  <a:pt x="372534" y="890209"/>
                </a:cubicBezTo>
                <a:cubicBezTo>
                  <a:pt x="590248" y="1020031"/>
                  <a:pt x="1091797" y="673301"/>
                  <a:pt x="1306286" y="778933"/>
                </a:cubicBezTo>
                <a:cubicBezTo>
                  <a:pt x="1520775" y="884565"/>
                  <a:pt x="1507067" y="1311124"/>
                  <a:pt x="1659467" y="1524000"/>
                </a:cubicBezTo>
                <a:cubicBezTo>
                  <a:pt x="1811867" y="1736876"/>
                  <a:pt x="2106184" y="1991682"/>
                  <a:pt x="2220686" y="205619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6F709D-A018-4A4B-ABA3-71884474DC60}"/>
                  </a:ext>
                </a:extLst>
              </p:cNvPr>
              <p:cNvSpPr txBox="1"/>
              <p:nvPr/>
            </p:nvSpPr>
            <p:spPr>
              <a:xfrm>
                <a:off x="5382383" y="3514318"/>
                <a:ext cx="328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6F709D-A018-4A4B-ABA3-71884474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383" y="3514318"/>
                <a:ext cx="32842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B6910B-944B-41F5-81CD-B1705918ED50}"/>
                  </a:ext>
                </a:extLst>
              </p:cNvPr>
              <p:cNvSpPr txBox="1"/>
              <p:nvPr/>
            </p:nvSpPr>
            <p:spPr>
              <a:xfrm>
                <a:off x="2891338" y="5431283"/>
                <a:ext cx="3134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B6910B-944B-41F5-81CD-B1705918E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338" y="5431283"/>
                <a:ext cx="31341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86A6AA9-C601-4E09-BF09-223CC1A591EA}"/>
              </a:ext>
            </a:extLst>
          </p:cNvPr>
          <p:cNvSpPr/>
          <p:nvPr/>
        </p:nvSpPr>
        <p:spPr>
          <a:xfrm>
            <a:off x="4332320" y="3764818"/>
            <a:ext cx="2194560" cy="890899"/>
          </a:xfrm>
          <a:custGeom>
            <a:avLst/>
            <a:gdLst>
              <a:gd name="connsiteX0" fmla="*/ 0 w 2194560"/>
              <a:gd name="connsiteY0" fmla="*/ 845303 h 890899"/>
              <a:gd name="connsiteX1" fmla="*/ 140677 w 2194560"/>
              <a:gd name="connsiteY1" fmla="*/ 1241 h 890899"/>
              <a:gd name="connsiteX2" fmla="*/ 590843 w 2194560"/>
              <a:gd name="connsiteY2" fmla="*/ 648355 h 890899"/>
              <a:gd name="connsiteX3" fmla="*/ 998806 w 2194560"/>
              <a:gd name="connsiteY3" fmla="*/ 310730 h 890899"/>
              <a:gd name="connsiteX4" fmla="*/ 1842868 w 2194560"/>
              <a:gd name="connsiteY4" fmla="*/ 690558 h 890899"/>
              <a:gd name="connsiteX5" fmla="*/ 2194560 w 2194560"/>
              <a:gd name="connsiteY5" fmla="*/ 887506 h 89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4560" h="890899">
                <a:moveTo>
                  <a:pt x="0" y="845303"/>
                </a:moveTo>
                <a:cubicBezTo>
                  <a:pt x="21101" y="439684"/>
                  <a:pt x="42203" y="34066"/>
                  <a:pt x="140677" y="1241"/>
                </a:cubicBezTo>
                <a:cubicBezTo>
                  <a:pt x="239151" y="-31584"/>
                  <a:pt x="447822" y="596774"/>
                  <a:pt x="590843" y="648355"/>
                </a:cubicBezTo>
                <a:cubicBezTo>
                  <a:pt x="733864" y="699936"/>
                  <a:pt x="790135" y="303696"/>
                  <a:pt x="998806" y="310730"/>
                </a:cubicBezTo>
                <a:cubicBezTo>
                  <a:pt x="1207477" y="317764"/>
                  <a:pt x="1643576" y="594429"/>
                  <a:pt x="1842868" y="690558"/>
                </a:cubicBezTo>
                <a:cubicBezTo>
                  <a:pt x="2042160" y="786687"/>
                  <a:pt x="2077329" y="913297"/>
                  <a:pt x="2194560" y="88750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C9AF63E-1055-49F1-B83B-E66EB620F14C}"/>
              </a:ext>
            </a:extLst>
          </p:cNvPr>
          <p:cNvSpPr/>
          <p:nvPr/>
        </p:nvSpPr>
        <p:spPr>
          <a:xfrm>
            <a:off x="3459917" y="4626022"/>
            <a:ext cx="844798" cy="2053883"/>
          </a:xfrm>
          <a:custGeom>
            <a:avLst/>
            <a:gdLst>
              <a:gd name="connsiteX0" fmla="*/ 844266 w 844798"/>
              <a:gd name="connsiteY0" fmla="*/ 0 h 2053883"/>
              <a:gd name="connsiteX1" fmla="*/ 205 w 844798"/>
              <a:gd name="connsiteY1" fmla="*/ 548640 h 2053883"/>
              <a:gd name="connsiteX2" fmla="*/ 759860 w 844798"/>
              <a:gd name="connsiteY2" fmla="*/ 1097280 h 2053883"/>
              <a:gd name="connsiteX3" fmla="*/ 365965 w 844798"/>
              <a:gd name="connsiteY3" fmla="*/ 1533378 h 2053883"/>
              <a:gd name="connsiteX4" fmla="*/ 844266 w 844798"/>
              <a:gd name="connsiteY4" fmla="*/ 2053883 h 2053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4798" h="2053883">
                <a:moveTo>
                  <a:pt x="844266" y="0"/>
                </a:moveTo>
                <a:cubicBezTo>
                  <a:pt x="429269" y="182880"/>
                  <a:pt x="14273" y="365760"/>
                  <a:pt x="205" y="548640"/>
                </a:cubicBezTo>
                <a:cubicBezTo>
                  <a:pt x="-13863" y="731520"/>
                  <a:pt x="698900" y="933157"/>
                  <a:pt x="759860" y="1097280"/>
                </a:cubicBezTo>
                <a:cubicBezTo>
                  <a:pt x="820820" y="1261403"/>
                  <a:pt x="351897" y="1373944"/>
                  <a:pt x="365965" y="1533378"/>
                </a:cubicBezTo>
                <a:cubicBezTo>
                  <a:pt x="380033" y="1692812"/>
                  <a:pt x="863023" y="1969477"/>
                  <a:pt x="844266" y="205388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DB222-6E3D-4B83-9ED8-FB5A4166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97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28" y="110728"/>
            <a:ext cx="6220968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48578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470191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stCxn id="8" idx="3"/>
            <a:endCxn id="31" idx="4"/>
          </p:cNvCxnSpPr>
          <p:nvPr/>
        </p:nvCxnSpPr>
        <p:spPr>
          <a:xfrm>
            <a:off x="2512348" y="1983405"/>
            <a:ext cx="80961" cy="3184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2292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22927" cy="302199"/>
              </a:xfrm>
              <a:prstGeom prst="rect">
                <a:avLst/>
              </a:prstGeom>
              <a:blipFill>
                <a:blip r:embed="rId3"/>
                <a:stretch>
                  <a:fillRect l="-8824" r="-196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52161" y="512263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701602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𝑎𝑐𝑡𝑖𝑣𝑒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701602" cy="304186"/>
              </a:xfrm>
              <a:prstGeom prst="rect">
                <a:avLst/>
              </a:prstGeom>
              <a:blipFill>
                <a:blip r:embed="rId4"/>
                <a:stretch>
                  <a:fillRect l="-7826" r="-173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8923662" y="1500487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62" y="1500487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36733" y="1520002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6733" y="1520002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34A7B7D-DC38-405E-8637-D641FA863A85}"/>
              </a:ext>
            </a:extLst>
          </p:cNvPr>
          <p:cNvCxnSpPr>
            <a:stCxn id="16" idx="4"/>
            <a:endCxn id="62" idx="5"/>
          </p:cNvCxnSpPr>
          <p:nvPr/>
        </p:nvCxnSpPr>
        <p:spPr>
          <a:xfrm>
            <a:off x="9471717" y="2016306"/>
            <a:ext cx="1471071" cy="313658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693973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𝑎𝑐𝑡𝑖𝑣𝑒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693973" cy="304186"/>
              </a:xfrm>
              <a:prstGeom prst="rect">
                <a:avLst/>
              </a:prstGeom>
              <a:blipFill>
                <a:blip r:embed="rId8"/>
                <a:stretch>
                  <a:fillRect l="-4386" r="-1754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2706202-3B9C-42AC-8174-C8A75138F835}"/>
              </a:ext>
            </a:extLst>
          </p:cNvPr>
          <p:cNvSpPr/>
          <p:nvPr/>
        </p:nvSpPr>
        <p:spPr>
          <a:xfrm>
            <a:off x="1023449" y="657332"/>
            <a:ext cx="9513616" cy="5769794"/>
          </a:xfrm>
          <a:custGeom>
            <a:avLst/>
            <a:gdLst>
              <a:gd name="connsiteX0" fmla="*/ 4673420 w 9505366"/>
              <a:gd name="connsiteY0" fmla="*/ 31514 h 5636716"/>
              <a:gd name="connsiteX1" fmla="*/ 403172 w 9505366"/>
              <a:gd name="connsiteY1" fmla="*/ 680738 h 5636716"/>
              <a:gd name="connsiteX2" fmla="*/ 293444 w 9505366"/>
              <a:gd name="connsiteY2" fmla="*/ 4082306 h 5636716"/>
              <a:gd name="connsiteX3" fmla="*/ 1418156 w 9505366"/>
              <a:gd name="connsiteY3" fmla="*/ 5399042 h 5636716"/>
              <a:gd name="connsiteX4" fmla="*/ 8824796 w 9505366"/>
              <a:gd name="connsiteY4" fmla="*/ 5207018 h 5636716"/>
              <a:gd name="connsiteX5" fmla="*/ 8705924 w 9505366"/>
              <a:gd name="connsiteY5" fmla="*/ 1211090 h 5636716"/>
              <a:gd name="connsiteX6" fmla="*/ 4673420 w 9505366"/>
              <a:gd name="connsiteY6" fmla="*/ 31514 h 563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05366" h="5636716">
                <a:moveTo>
                  <a:pt x="4673420" y="31514"/>
                </a:moveTo>
                <a:cubicBezTo>
                  <a:pt x="3289628" y="-56878"/>
                  <a:pt x="1133168" y="5606"/>
                  <a:pt x="403172" y="680738"/>
                </a:cubicBezTo>
                <a:cubicBezTo>
                  <a:pt x="-326824" y="1355870"/>
                  <a:pt x="124280" y="3295922"/>
                  <a:pt x="293444" y="4082306"/>
                </a:cubicBezTo>
                <a:cubicBezTo>
                  <a:pt x="462608" y="4868690"/>
                  <a:pt x="-3736" y="5211590"/>
                  <a:pt x="1418156" y="5399042"/>
                </a:cubicBezTo>
                <a:cubicBezTo>
                  <a:pt x="2840048" y="5586494"/>
                  <a:pt x="7610168" y="5905010"/>
                  <a:pt x="8824796" y="5207018"/>
                </a:cubicBezTo>
                <a:cubicBezTo>
                  <a:pt x="10039424" y="4509026"/>
                  <a:pt x="9391724" y="2073674"/>
                  <a:pt x="8705924" y="1211090"/>
                </a:cubicBezTo>
                <a:cubicBezTo>
                  <a:pt x="8020124" y="348506"/>
                  <a:pt x="6057212" y="119906"/>
                  <a:pt x="4673420" y="31514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D81A9DF-D83B-4424-8C3B-74056A78F226}"/>
              </a:ext>
            </a:extLst>
          </p:cNvPr>
          <p:cNvCxnSpPr>
            <a:cxnSpLocks/>
          </p:cNvCxnSpPr>
          <p:nvPr/>
        </p:nvCxnSpPr>
        <p:spPr>
          <a:xfrm flipV="1">
            <a:off x="8923662" y="686373"/>
            <a:ext cx="783257" cy="57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7725483" y="182092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483" y="182092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122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stCxn id="70" idx="4"/>
            <a:endCxn id="71" idx="0"/>
          </p:cNvCxnSpPr>
          <p:nvPr/>
        </p:nvCxnSpPr>
        <p:spPr>
          <a:xfrm flipH="1">
            <a:off x="6490715" y="2024390"/>
            <a:ext cx="164592" cy="306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endCxn id="72" idx="5"/>
          </p:cNvCxnSpPr>
          <p:nvPr/>
        </p:nvCxnSpPr>
        <p:spPr>
          <a:xfrm>
            <a:off x="7650625" y="1996797"/>
            <a:ext cx="103954" cy="316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endCxn id="56" idx="7"/>
          </p:cNvCxnSpPr>
          <p:nvPr/>
        </p:nvCxnSpPr>
        <p:spPr>
          <a:xfrm>
            <a:off x="8658876" y="1986752"/>
            <a:ext cx="966848" cy="3140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571883" y="120337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789843" y="1307695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1530782" y="5715322"/>
                <a:ext cx="2388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782" y="5715322"/>
                <a:ext cx="2388603" cy="369332"/>
              </a:xfrm>
              <a:prstGeom prst="rect">
                <a:avLst/>
              </a:prstGeom>
              <a:blipFill>
                <a:blip r:embed="rId10"/>
                <a:stretch>
                  <a:fillRect l="-204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1A5FA04-AA20-42C5-B716-9D318BE2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40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94A48E-BEC4-3C38-69B1-308943B86A0B}"/>
              </a:ext>
            </a:extLst>
          </p:cNvPr>
          <p:cNvGrpSpPr/>
          <p:nvPr/>
        </p:nvGrpSpPr>
        <p:grpSpPr>
          <a:xfrm>
            <a:off x="4783849" y="1190287"/>
            <a:ext cx="69840" cy="129240"/>
            <a:chOff x="4783849" y="1190287"/>
            <a:chExt cx="69840" cy="12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1E1026D-7546-3B38-B8CB-37AD5ABBF9A1}"/>
                    </a:ext>
                  </a:extLst>
                </p14:cNvPr>
                <p14:cNvContentPartPr/>
                <p14:nvPr/>
              </p14:nvContentPartPr>
              <p14:xfrm>
                <a:off x="4783849" y="1209727"/>
                <a:ext cx="62640" cy="109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1E1026D-7546-3B38-B8CB-37AD5ABBF9A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74849" y="1200727"/>
                  <a:ext cx="80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0993BF2-6593-335B-8927-D57D897182BD}"/>
                    </a:ext>
                  </a:extLst>
                </p14:cNvPr>
                <p14:cNvContentPartPr/>
                <p14:nvPr/>
              </p14:nvContentPartPr>
              <p14:xfrm>
                <a:off x="4819849" y="1190287"/>
                <a:ext cx="33840" cy="32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0993BF2-6593-335B-8927-D57D897182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10849" y="1181647"/>
                  <a:ext cx="51480" cy="4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ACD5A6D-0107-99F0-B127-25AA5306D6FD}"/>
                  </a:ext>
                </a:extLst>
              </p14:cNvPr>
              <p14:cNvContentPartPr/>
              <p14:nvPr/>
            </p14:nvContentPartPr>
            <p14:xfrm>
              <a:off x="2614129" y="1525447"/>
              <a:ext cx="1545480" cy="241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ACD5A6D-0107-99F0-B127-25AA5306D6F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05489" y="1516447"/>
                <a:ext cx="15631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3109B4F-1BF9-E0B1-F30D-FC0201FD07C7}"/>
                  </a:ext>
                </a:extLst>
              </p14:cNvPr>
              <p14:cNvContentPartPr/>
              <p14:nvPr/>
            </p14:nvContentPartPr>
            <p14:xfrm>
              <a:off x="6914329" y="1585567"/>
              <a:ext cx="1075320" cy="406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3109B4F-1BF9-E0B1-F30D-FC0201FD07C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05689" y="1576567"/>
                <a:ext cx="10929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814931-5876-8BE5-502F-F9E3171B03BB}"/>
                  </a:ext>
                </a:extLst>
              </p14:cNvPr>
              <p14:cNvContentPartPr/>
              <p14:nvPr/>
            </p14:nvContentPartPr>
            <p14:xfrm>
              <a:off x="5502049" y="5511367"/>
              <a:ext cx="713880" cy="781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814931-5876-8BE5-502F-F9E3171B03B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493409" y="5502727"/>
                <a:ext cx="73152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6FB773D-6F7F-E199-97F0-275E3B0212C7}"/>
              </a:ext>
            </a:extLst>
          </p:cNvPr>
          <p:cNvGrpSpPr/>
          <p:nvPr/>
        </p:nvGrpSpPr>
        <p:grpSpPr>
          <a:xfrm>
            <a:off x="9573649" y="5320927"/>
            <a:ext cx="403200" cy="262440"/>
            <a:chOff x="9573649" y="5320927"/>
            <a:chExt cx="403200" cy="26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2A9495E-D485-9226-7BD3-51051998430B}"/>
                    </a:ext>
                  </a:extLst>
                </p14:cNvPr>
                <p14:cNvContentPartPr/>
                <p14:nvPr/>
              </p14:nvContentPartPr>
              <p14:xfrm>
                <a:off x="9576889" y="5320927"/>
                <a:ext cx="9000" cy="13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2A9495E-D485-9226-7BD3-51051998430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68249" y="5312287"/>
                  <a:ext cx="26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08BA69C-817B-74E8-D3F9-BCB56709C422}"/>
                    </a:ext>
                  </a:extLst>
                </p14:cNvPr>
                <p14:cNvContentPartPr/>
                <p14:nvPr/>
              </p14:nvContentPartPr>
              <p14:xfrm>
                <a:off x="9573649" y="5370967"/>
                <a:ext cx="24120" cy="84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08BA69C-817B-74E8-D3F9-BCB56709C42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64649" y="5362327"/>
                  <a:ext cx="417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4CB50E5-232A-9984-6E89-8E74269462BF}"/>
                    </a:ext>
                  </a:extLst>
                </p14:cNvPr>
                <p14:cNvContentPartPr/>
                <p14:nvPr/>
              </p14:nvContentPartPr>
              <p14:xfrm>
                <a:off x="9678409" y="5403367"/>
                <a:ext cx="1800" cy="8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4CB50E5-232A-9984-6E89-8E74269462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69769" y="5394367"/>
                  <a:ext cx="194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16466FC-48F2-0F3D-0B18-D4C941A9AAA8}"/>
                    </a:ext>
                  </a:extLst>
                </p14:cNvPr>
                <p14:cNvContentPartPr/>
                <p14:nvPr/>
              </p14:nvContentPartPr>
              <p14:xfrm>
                <a:off x="9673729" y="5388607"/>
                <a:ext cx="6840" cy="6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16466FC-48F2-0F3D-0B18-D4C941A9AAA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664729" y="5379607"/>
                  <a:ext cx="24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E0EE1D5-F46C-4405-1079-9959E8D2C87F}"/>
                    </a:ext>
                  </a:extLst>
                </p14:cNvPr>
                <p14:cNvContentPartPr/>
                <p14:nvPr/>
              </p14:nvContentPartPr>
              <p14:xfrm>
                <a:off x="9653569" y="5399407"/>
                <a:ext cx="28440" cy="74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E0EE1D5-F46C-4405-1079-9959E8D2C87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644569" y="5390767"/>
                  <a:ext cx="460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6D8368-15E1-7ADD-33B6-D3D654DF9BF5}"/>
                    </a:ext>
                  </a:extLst>
                </p14:cNvPr>
                <p14:cNvContentPartPr/>
                <p14:nvPr/>
              </p14:nvContentPartPr>
              <p14:xfrm>
                <a:off x="9665089" y="5396527"/>
                <a:ext cx="28080" cy="68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6D8368-15E1-7ADD-33B6-D3D654DF9BF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656449" y="5387527"/>
                  <a:ext cx="457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83915F5-07A1-630E-DEFB-5B7C4E3453BF}"/>
                    </a:ext>
                  </a:extLst>
                </p14:cNvPr>
                <p14:cNvContentPartPr/>
                <p14:nvPr/>
              </p14:nvContentPartPr>
              <p14:xfrm>
                <a:off x="9721969" y="5429287"/>
                <a:ext cx="28080" cy="32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3915F5-07A1-630E-DEFB-5B7C4E3453B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713329" y="5420647"/>
                  <a:ext cx="45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22B0F55-E0EE-1330-4513-50E4F229FCFF}"/>
                    </a:ext>
                  </a:extLst>
                </p14:cNvPr>
                <p14:cNvContentPartPr/>
                <p14:nvPr/>
              </p14:nvContentPartPr>
              <p14:xfrm>
                <a:off x="9779929" y="5416327"/>
                <a:ext cx="32400" cy="58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22B0F55-E0EE-1330-4513-50E4F229FCF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770929" y="5407327"/>
                  <a:ext cx="500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3BCA7A2-7D5D-7CC1-2980-C3F24FD56B5B}"/>
                    </a:ext>
                  </a:extLst>
                </p14:cNvPr>
                <p14:cNvContentPartPr/>
                <p14:nvPr/>
              </p14:nvContentPartPr>
              <p14:xfrm>
                <a:off x="9815929" y="5455567"/>
                <a:ext cx="33480" cy="1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3BCA7A2-7D5D-7CC1-2980-C3F24FD56B5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807289" y="5446567"/>
                  <a:ext cx="511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BC90017-7033-356A-DB15-64A49D2CFB4A}"/>
                    </a:ext>
                  </a:extLst>
                </p14:cNvPr>
                <p14:cNvContentPartPr/>
                <p14:nvPr/>
              </p14:nvContentPartPr>
              <p14:xfrm>
                <a:off x="9835009" y="5431447"/>
                <a:ext cx="14400" cy="61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BC90017-7033-356A-DB15-64A49D2CFB4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826369" y="5422807"/>
                  <a:ext cx="32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7369755-318D-346B-34E6-63C109EA01D3}"/>
                    </a:ext>
                  </a:extLst>
                </p14:cNvPr>
                <p14:cNvContentPartPr/>
                <p14:nvPr/>
              </p14:nvContentPartPr>
              <p14:xfrm>
                <a:off x="9885049" y="5435047"/>
                <a:ext cx="65160" cy="1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7369755-318D-346B-34E6-63C109EA01D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876409" y="5426407"/>
                  <a:ext cx="828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0FE38A5-92F4-4494-8CE3-984604CA9539}"/>
                    </a:ext>
                  </a:extLst>
                </p14:cNvPr>
                <p14:cNvContentPartPr/>
                <p14:nvPr/>
              </p14:nvContentPartPr>
              <p14:xfrm>
                <a:off x="9955609" y="5376007"/>
                <a:ext cx="21240" cy="207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0FE38A5-92F4-4494-8CE3-984604CA953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946969" y="5367007"/>
                  <a:ext cx="38880" cy="22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5DB159B-613E-D890-7ADA-BCE297C7D56C}"/>
                  </a:ext>
                </a:extLst>
              </p14:cNvPr>
              <p14:cNvContentPartPr/>
              <p14:nvPr/>
            </p14:nvContentPartPr>
            <p14:xfrm>
              <a:off x="6471889" y="1923967"/>
              <a:ext cx="326520" cy="1260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5DB159B-613E-D890-7ADA-BCE297C7D56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462889" y="1915327"/>
                <a:ext cx="3441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15570B2-C360-D364-B163-D4871984DD49}"/>
                  </a:ext>
                </a:extLst>
              </p14:cNvPr>
              <p14:cNvContentPartPr/>
              <p14:nvPr/>
            </p14:nvContentPartPr>
            <p14:xfrm>
              <a:off x="6566569" y="2102887"/>
              <a:ext cx="174960" cy="43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15570B2-C360-D364-B163-D4871984DD4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557929" y="2093887"/>
                <a:ext cx="1926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860204D-C7DC-8C82-E4CC-0CE3059C3BF2}"/>
                  </a:ext>
                </a:extLst>
              </p14:cNvPr>
              <p14:cNvContentPartPr/>
              <p14:nvPr/>
            </p14:nvContentPartPr>
            <p14:xfrm>
              <a:off x="6435169" y="1812367"/>
              <a:ext cx="659520" cy="90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860204D-C7DC-8C82-E4CC-0CE3059C3BF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426169" y="1803367"/>
                <a:ext cx="67716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88E34AF9-4B0A-28A7-2A5B-D359DFBF2A1D}"/>
              </a:ext>
            </a:extLst>
          </p:cNvPr>
          <p:cNvGrpSpPr/>
          <p:nvPr/>
        </p:nvGrpSpPr>
        <p:grpSpPr>
          <a:xfrm>
            <a:off x="5999569" y="226567"/>
            <a:ext cx="957600" cy="576360"/>
            <a:chOff x="5999569" y="226567"/>
            <a:chExt cx="957600" cy="57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70CE7E4-3AD7-76D7-ABAA-3FA8098E07AF}"/>
                    </a:ext>
                  </a:extLst>
                </p14:cNvPr>
                <p14:cNvContentPartPr/>
                <p14:nvPr/>
              </p14:nvContentPartPr>
              <p14:xfrm>
                <a:off x="5999569" y="802567"/>
                <a:ext cx="360" cy="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70CE7E4-3AD7-76D7-ABAA-3FA8098E07A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990569" y="7939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4B792F8-4D69-4046-5EED-2D6D4D3CBFD8}"/>
                    </a:ext>
                  </a:extLst>
                </p14:cNvPr>
                <p14:cNvContentPartPr/>
                <p14:nvPr/>
              </p14:nvContentPartPr>
              <p14:xfrm>
                <a:off x="6174889" y="343207"/>
                <a:ext cx="310680" cy="433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4B792F8-4D69-4046-5EED-2D6D4D3CBFD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165889" y="334207"/>
                  <a:ext cx="32832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5899085-09F8-228A-32C6-DAB5530B3A0F}"/>
                    </a:ext>
                  </a:extLst>
                </p14:cNvPr>
                <p14:cNvContentPartPr/>
                <p14:nvPr/>
              </p14:nvContentPartPr>
              <p14:xfrm>
                <a:off x="6435169" y="228367"/>
                <a:ext cx="202680" cy="1134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5899085-09F8-228A-32C6-DAB5530B3A0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426169" y="219727"/>
                  <a:ext cx="220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26462A6-AA14-A9EA-460E-4FE5D787A916}"/>
                    </a:ext>
                  </a:extLst>
                </p14:cNvPr>
                <p14:cNvContentPartPr/>
                <p14:nvPr/>
              </p14:nvContentPartPr>
              <p14:xfrm>
                <a:off x="6655489" y="226567"/>
                <a:ext cx="73440" cy="120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26462A6-AA14-A9EA-460E-4FE5D787A91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646849" y="217567"/>
                  <a:ext cx="910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53BAA43-CD61-3C17-A305-9754CCD43BD1}"/>
                    </a:ext>
                  </a:extLst>
                </p14:cNvPr>
                <p14:cNvContentPartPr/>
                <p14:nvPr/>
              </p14:nvContentPartPr>
              <p14:xfrm>
                <a:off x="6736489" y="306847"/>
                <a:ext cx="74160" cy="6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53BAA43-CD61-3C17-A305-9754CCD43BD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727849" y="298207"/>
                  <a:ext cx="91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ED3A70-817B-1057-AA7B-F7223F3F5593}"/>
                    </a:ext>
                  </a:extLst>
                </p14:cNvPr>
                <p14:cNvContentPartPr/>
                <p14:nvPr/>
              </p14:nvContentPartPr>
              <p14:xfrm>
                <a:off x="6835129" y="248887"/>
                <a:ext cx="29880" cy="108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ED3A70-817B-1057-AA7B-F7223F3F559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826489" y="240247"/>
                  <a:ext cx="47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E4EB559-6D73-A745-AB51-1FADA3163091}"/>
                    </a:ext>
                  </a:extLst>
                </p14:cNvPr>
                <p14:cNvContentPartPr/>
                <p14:nvPr/>
              </p14:nvContentPartPr>
              <p14:xfrm>
                <a:off x="6857449" y="234487"/>
                <a:ext cx="99720" cy="223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E4EB559-6D73-A745-AB51-1FADA316309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48809" y="225487"/>
                  <a:ext cx="117360" cy="24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A6EF3D8-6412-8332-A152-E3CFB1966F0C}"/>
                  </a:ext>
                </a:extLst>
              </p14:cNvPr>
              <p14:cNvContentPartPr/>
              <p14:nvPr/>
            </p14:nvContentPartPr>
            <p14:xfrm>
              <a:off x="1666609" y="5237407"/>
              <a:ext cx="3220920" cy="1818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A6EF3D8-6412-8332-A152-E3CFB1966F0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657969" y="5228767"/>
                <a:ext cx="32385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167F325-AD1A-3338-AB95-48443B07B4D5}"/>
                  </a:ext>
                </a:extLst>
              </p14:cNvPr>
              <p14:cNvContentPartPr/>
              <p14:nvPr/>
            </p14:nvContentPartPr>
            <p14:xfrm>
              <a:off x="3328009" y="6072247"/>
              <a:ext cx="503640" cy="615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167F325-AD1A-3338-AB95-48443B07B4D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319009" y="6063247"/>
                <a:ext cx="5212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7CC7176-15E1-55C6-BADC-C632AFDE3458}"/>
                  </a:ext>
                </a:extLst>
              </p14:cNvPr>
              <p14:cNvContentPartPr/>
              <p14:nvPr/>
            </p14:nvContentPartPr>
            <p14:xfrm>
              <a:off x="2371489" y="6085927"/>
              <a:ext cx="1468080" cy="165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7CC7176-15E1-55C6-BADC-C632AFDE345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362489" y="6077287"/>
                <a:ext cx="1485720" cy="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002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45375" y="2173561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318249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21592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21364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216261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27253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283034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28093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216261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217706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2178777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216033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195066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2165962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847865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847865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580414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580414"/>
                <a:ext cx="614592" cy="276999"/>
              </a:xfrm>
              <a:prstGeom prst="rect">
                <a:avLst/>
              </a:prstGeom>
              <a:blipFill>
                <a:blip r:embed="rId3"/>
                <a:stretch>
                  <a:fillRect l="-8911" r="-2970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28547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370329"/>
                <a:ext cx="48346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370329"/>
                <a:ext cx="483466" cy="302199"/>
              </a:xfrm>
              <a:prstGeom prst="rect">
                <a:avLst/>
              </a:prstGeom>
              <a:blipFill>
                <a:blip r:embed="rId4"/>
                <a:stretch>
                  <a:fillRect l="-11392" r="-253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738267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738267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31258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812177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812177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215591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305894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525097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525097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2155917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217877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217069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283034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31192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31225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740622"/>
                <a:ext cx="482375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740622"/>
                <a:ext cx="482375" cy="302199"/>
              </a:xfrm>
              <a:prstGeom prst="rect">
                <a:avLst/>
              </a:prstGeom>
              <a:blipFill>
                <a:blip r:embed="rId8"/>
                <a:stretch>
                  <a:fillRect l="-6329" r="-2532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217877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3422879" y="578010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879" y="578010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120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stCxn id="70" idx="4"/>
            <a:endCxn id="71" idx="0"/>
          </p:cNvCxnSpPr>
          <p:nvPr/>
        </p:nvCxnSpPr>
        <p:spPr>
          <a:xfrm flipH="1">
            <a:off x="6490715" y="2216414"/>
            <a:ext cx="164592" cy="306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endCxn id="72" idx="5"/>
          </p:cNvCxnSpPr>
          <p:nvPr/>
        </p:nvCxnSpPr>
        <p:spPr>
          <a:xfrm>
            <a:off x="7650625" y="2188821"/>
            <a:ext cx="103954" cy="316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endCxn id="56" idx="7"/>
          </p:cNvCxnSpPr>
          <p:nvPr/>
        </p:nvCxnSpPr>
        <p:spPr>
          <a:xfrm>
            <a:off x="8658876" y="2178776"/>
            <a:ext cx="966848" cy="3140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454876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231752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531863" y="1176601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478598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2049905" y="1703590"/>
                <a:ext cx="23280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905" y="1703590"/>
                <a:ext cx="2328010" cy="369332"/>
              </a:xfrm>
              <a:prstGeom prst="rect">
                <a:avLst/>
              </a:prstGeom>
              <a:blipFill>
                <a:blip r:embed="rId10"/>
                <a:stretch>
                  <a:fillRect l="-209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A900D8-17F0-43AA-9B92-2935F05F10B3}"/>
                  </a:ext>
                </a:extLst>
              </p:cNvPr>
              <p:cNvSpPr txBox="1"/>
              <p:nvPr/>
            </p:nvSpPr>
            <p:spPr>
              <a:xfrm>
                <a:off x="6866280" y="1366073"/>
                <a:ext cx="1418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A900D8-17F0-43AA-9B92-2935F05F1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280" y="1366073"/>
                <a:ext cx="1418915" cy="369332"/>
              </a:xfrm>
              <a:prstGeom prst="rect">
                <a:avLst/>
              </a:prstGeom>
              <a:blipFill>
                <a:blip r:embed="rId11"/>
                <a:stretch>
                  <a:fillRect l="-34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04D414D4-E715-456E-B038-80FC47204989}"/>
              </a:ext>
            </a:extLst>
          </p:cNvPr>
          <p:cNvSpPr/>
          <p:nvPr/>
        </p:nvSpPr>
        <p:spPr>
          <a:xfrm rot="5400000">
            <a:off x="7840350" y="4028643"/>
            <a:ext cx="362732" cy="35198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FA9BBB-72CE-4CF7-A104-192F49333B94}"/>
                  </a:ext>
                </a:extLst>
              </p:cNvPr>
              <p:cNvSpPr txBox="1"/>
              <p:nvPr/>
            </p:nvSpPr>
            <p:spPr>
              <a:xfrm>
                <a:off x="6873475" y="5770982"/>
                <a:ext cx="1534651" cy="575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FA9BBB-72CE-4CF7-A104-192F49333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475" y="5770982"/>
                <a:ext cx="1534651" cy="575414"/>
              </a:xfrm>
              <a:prstGeom prst="rect">
                <a:avLst/>
              </a:prstGeom>
              <a:blipFill>
                <a:blip r:embed="rId12"/>
                <a:stretch>
                  <a:fillRect l="-3984" t="-14894" r="-79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212FE3-2BC0-4964-A5A2-83F7ADDC1259}"/>
                  </a:ext>
                </a:extLst>
              </p:cNvPr>
              <p:cNvSpPr txBox="1"/>
              <p:nvPr/>
            </p:nvSpPr>
            <p:spPr>
              <a:xfrm>
                <a:off x="8851392" y="1231752"/>
                <a:ext cx="11993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212FE3-2BC0-4964-A5A2-83F7ADDC1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392" y="1231752"/>
                <a:ext cx="1199303" cy="369332"/>
              </a:xfrm>
              <a:prstGeom prst="rect">
                <a:avLst/>
              </a:prstGeom>
              <a:blipFill>
                <a:blip r:embed="rId13"/>
                <a:stretch>
                  <a:fillRect l="-406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D9D0D-E2AB-4866-B137-E3812BE43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41</a:t>
            </a:fld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DC48906-3A53-44D4-A1CB-6D4F4800C8ED}"/>
              </a:ext>
            </a:extLst>
          </p:cNvPr>
          <p:cNvCxnSpPr/>
          <p:nvPr/>
        </p:nvCxnSpPr>
        <p:spPr>
          <a:xfrm>
            <a:off x="9471318" y="2163059"/>
            <a:ext cx="1471071" cy="313658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512AFC3-D177-42FE-9226-408449BBDFC8}"/>
                  </a:ext>
                </a:extLst>
              </p:cNvPr>
              <p:cNvSpPr txBox="1"/>
              <p:nvPr/>
            </p:nvSpPr>
            <p:spPr>
              <a:xfrm>
                <a:off x="4610796" y="1722489"/>
                <a:ext cx="6094476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512AFC3-D177-42FE-9226-408449BBD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796" y="1722489"/>
                <a:ext cx="6094476" cy="394532"/>
              </a:xfrm>
              <a:prstGeom prst="rect">
                <a:avLst/>
              </a:prstGeom>
              <a:blipFill>
                <a:blip r:embed="rId1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A930D1-D881-4947-AC8E-3284A72A328E}"/>
                  </a:ext>
                </a:extLst>
              </p:cNvPr>
              <p:cNvSpPr txBox="1"/>
              <p:nvPr/>
            </p:nvSpPr>
            <p:spPr>
              <a:xfrm>
                <a:off x="5528784" y="1713005"/>
                <a:ext cx="6094476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A930D1-D881-4947-AC8E-3284A72A3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784" y="1713005"/>
                <a:ext cx="6094476" cy="394532"/>
              </a:xfrm>
              <a:prstGeom prst="rect">
                <a:avLst/>
              </a:prstGeom>
              <a:blipFill>
                <a:blip r:embed="rId1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4D90E3-4090-49A8-AF58-AD4B77BDCFC9}"/>
                  </a:ext>
                </a:extLst>
              </p:cNvPr>
              <p:cNvSpPr txBox="1"/>
              <p:nvPr/>
            </p:nvSpPr>
            <p:spPr>
              <a:xfrm>
                <a:off x="6299882" y="5357648"/>
                <a:ext cx="703078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4D90E3-4090-49A8-AF58-AD4B77BD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882" y="5357648"/>
                <a:ext cx="703078" cy="302199"/>
              </a:xfrm>
              <a:prstGeom prst="rect">
                <a:avLst/>
              </a:prstGeom>
              <a:blipFill>
                <a:blip r:embed="rId16"/>
                <a:stretch>
                  <a:fillRect l="-7759" r="-344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C80783-4044-4DDD-9365-501F50C32A44}"/>
                  </a:ext>
                </a:extLst>
              </p:cNvPr>
              <p:cNvSpPr txBox="1"/>
              <p:nvPr/>
            </p:nvSpPr>
            <p:spPr>
              <a:xfrm>
                <a:off x="7327187" y="5386902"/>
                <a:ext cx="703078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C80783-4044-4DDD-9365-501F50C32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187" y="5386902"/>
                <a:ext cx="703078" cy="302199"/>
              </a:xfrm>
              <a:prstGeom prst="rect">
                <a:avLst/>
              </a:prstGeom>
              <a:blipFill>
                <a:blip r:embed="rId17"/>
                <a:stretch>
                  <a:fillRect l="-7826" r="-347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1CAEB2-8875-4BDB-9530-5DD5977339F9}"/>
                  </a:ext>
                </a:extLst>
              </p:cNvPr>
              <p:cNvSpPr txBox="1"/>
              <p:nvPr/>
            </p:nvSpPr>
            <p:spPr>
              <a:xfrm>
                <a:off x="9199806" y="5376910"/>
                <a:ext cx="703078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1CAEB2-8875-4BDB-9530-5DD597733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806" y="5376910"/>
                <a:ext cx="703078" cy="302199"/>
              </a:xfrm>
              <a:prstGeom prst="rect">
                <a:avLst/>
              </a:prstGeom>
              <a:blipFill>
                <a:blip r:embed="rId18"/>
                <a:stretch>
                  <a:fillRect l="-7826" r="-434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0CA4249-C2ED-E21E-C849-EF0D9057F7AA}"/>
                  </a:ext>
                </a:extLst>
              </p14:cNvPr>
              <p14:cNvContentPartPr/>
              <p14:nvPr/>
            </p14:nvContentPartPr>
            <p14:xfrm>
              <a:off x="6962929" y="6434047"/>
              <a:ext cx="18540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0CA4249-C2ED-E21E-C849-EF0D9057F7A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953929" y="6425047"/>
                <a:ext cx="203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5F12C88-763F-37E6-576C-977E75719DF1}"/>
                  </a:ext>
                </a:extLst>
              </p14:cNvPr>
              <p14:cNvContentPartPr/>
              <p14:nvPr/>
            </p14:nvContentPartPr>
            <p14:xfrm>
              <a:off x="6263089" y="5422807"/>
              <a:ext cx="38160" cy="1069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5F12C88-763F-37E6-576C-977E75719DF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54449" y="5414167"/>
                <a:ext cx="55800" cy="12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03A361CF-030D-D4C1-9C97-CED3C9F76994}"/>
              </a:ext>
            </a:extLst>
          </p:cNvPr>
          <p:cNvGrpSpPr/>
          <p:nvPr/>
        </p:nvGrpSpPr>
        <p:grpSpPr>
          <a:xfrm>
            <a:off x="9981529" y="5442247"/>
            <a:ext cx="306000" cy="168120"/>
            <a:chOff x="9981529" y="5442247"/>
            <a:chExt cx="306000" cy="16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564BB34-32B7-30A4-58CF-32DD5936F0EF}"/>
                    </a:ext>
                  </a:extLst>
                </p14:cNvPr>
                <p14:cNvContentPartPr/>
                <p14:nvPr/>
              </p14:nvContentPartPr>
              <p14:xfrm>
                <a:off x="9981529" y="5559607"/>
                <a:ext cx="16200" cy="50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564BB34-32B7-30A4-58CF-32DD5936F0E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972529" y="5550967"/>
                  <a:ext cx="33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6F42C81-DC62-C8D1-139E-69791B86B359}"/>
                    </a:ext>
                  </a:extLst>
                </p14:cNvPr>
                <p14:cNvContentPartPr/>
                <p14:nvPr/>
              </p14:nvContentPartPr>
              <p14:xfrm>
                <a:off x="10072249" y="5540887"/>
                <a:ext cx="66960" cy="12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6F42C81-DC62-C8D1-139E-69791B86B35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063249" y="5532247"/>
                  <a:ext cx="84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35C4D68-6D12-0DA4-2EB7-CB9D397327D5}"/>
                    </a:ext>
                  </a:extLst>
                </p14:cNvPr>
                <p14:cNvContentPartPr/>
                <p14:nvPr/>
              </p14:nvContentPartPr>
              <p14:xfrm>
                <a:off x="10151449" y="5486527"/>
                <a:ext cx="29520" cy="103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35C4D68-6D12-0DA4-2EB7-CB9D397327D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142449" y="5477527"/>
                  <a:ext cx="47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C50CE0E-0ED6-29A8-33B2-A1E12D068B3A}"/>
                    </a:ext>
                  </a:extLst>
                </p14:cNvPr>
                <p14:cNvContentPartPr/>
                <p14:nvPr/>
              </p14:nvContentPartPr>
              <p14:xfrm>
                <a:off x="10136689" y="5442247"/>
                <a:ext cx="150840" cy="152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C50CE0E-0ED6-29A8-33B2-A1E12D068B3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127689" y="5433247"/>
                  <a:ext cx="16848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054363-EFCE-113E-6D00-8146832FA1EE}"/>
              </a:ext>
            </a:extLst>
          </p:cNvPr>
          <p:cNvGrpSpPr/>
          <p:nvPr/>
        </p:nvGrpSpPr>
        <p:grpSpPr>
          <a:xfrm>
            <a:off x="8062369" y="5929687"/>
            <a:ext cx="306360" cy="69120"/>
            <a:chOff x="8062369" y="5929687"/>
            <a:chExt cx="306360" cy="6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6FFED32-4793-5046-4DB3-54A26DA645DE}"/>
                    </a:ext>
                  </a:extLst>
                </p14:cNvPr>
                <p14:cNvContentPartPr/>
                <p14:nvPr/>
              </p14:nvContentPartPr>
              <p14:xfrm>
                <a:off x="8062369" y="5966407"/>
                <a:ext cx="60840" cy="1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6FFED32-4793-5046-4DB3-54A26DA645D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53369" y="5957767"/>
                  <a:ext cx="784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3D56498-514D-E70D-7CA2-5E93CA2A9899}"/>
                    </a:ext>
                  </a:extLst>
                </p14:cNvPr>
                <p14:cNvContentPartPr/>
                <p14:nvPr/>
              </p14:nvContentPartPr>
              <p14:xfrm>
                <a:off x="8107729" y="5929687"/>
                <a:ext cx="5760" cy="53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3D56498-514D-E70D-7CA2-5E93CA2A989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098729" y="5920687"/>
                  <a:ext cx="234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19953DE-AD0D-400B-9BDD-2B69CF811BE1}"/>
                    </a:ext>
                  </a:extLst>
                </p14:cNvPr>
                <p14:cNvContentPartPr/>
                <p14:nvPr/>
              </p14:nvContentPartPr>
              <p14:xfrm>
                <a:off x="8200969" y="5938687"/>
                <a:ext cx="59760" cy="44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19953DE-AD0D-400B-9BDD-2B69CF811BE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192329" y="5930047"/>
                  <a:ext cx="774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8845B0-AA2A-116E-0BD7-A5941B499022}"/>
                    </a:ext>
                  </a:extLst>
                </p14:cNvPr>
                <p14:cNvContentPartPr/>
                <p14:nvPr/>
              </p14:nvContentPartPr>
              <p14:xfrm>
                <a:off x="8292769" y="5955607"/>
                <a:ext cx="19440" cy="32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8845B0-AA2A-116E-0BD7-A5941B4990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284129" y="5946967"/>
                  <a:ext cx="370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A975F16-BEB6-B2B7-D8DF-C84944923017}"/>
                    </a:ext>
                  </a:extLst>
                </p14:cNvPr>
                <p14:cNvContentPartPr/>
                <p14:nvPr/>
              </p14:nvContentPartPr>
              <p14:xfrm>
                <a:off x="8298889" y="5931487"/>
                <a:ext cx="69840" cy="67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A975F16-BEB6-B2B7-D8DF-C8494492301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290249" y="5922487"/>
                  <a:ext cx="8748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44CC227-702B-F98B-8B49-F8648C01E3DD}"/>
              </a:ext>
            </a:extLst>
          </p:cNvPr>
          <p:cNvGrpSpPr/>
          <p:nvPr/>
        </p:nvGrpSpPr>
        <p:grpSpPr>
          <a:xfrm>
            <a:off x="7139329" y="6170527"/>
            <a:ext cx="1170000" cy="191160"/>
            <a:chOff x="7139329" y="6170527"/>
            <a:chExt cx="1170000" cy="19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C74C66E-2750-50F9-CC2B-D55AC5CAC9BE}"/>
                    </a:ext>
                  </a:extLst>
                </p14:cNvPr>
                <p14:cNvContentPartPr/>
                <p14:nvPr/>
              </p14:nvContentPartPr>
              <p14:xfrm>
                <a:off x="7139329" y="6221287"/>
                <a:ext cx="1084680" cy="121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C74C66E-2750-50F9-CC2B-D55AC5CAC9B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30329" y="6212647"/>
                  <a:ext cx="1102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F877E66-B0C9-0979-4B08-6B583DAA2595}"/>
                    </a:ext>
                  </a:extLst>
                </p14:cNvPr>
                <p14:cNvContentPartPr/>
                <p14:nvPr/>
              </p14:nvContentPartPr>
              <p14:xfrm>
                <a:off x="7355329" y="6193207"/>
                <a:ext cx="915840" cy="168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F877E66-B0C9-0979-4B08-6B583DAA259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346329" y="6184207"/>
                  <a:ext cx="933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E6A4C3B-4153-F165-69DC-81B5BC6847A6}"/>
                    </a:ext>
                  </a:extLst>
                </p14:cNvPr>
                <p14:cNvContentPartPr/>
                <p14:nvPr/>
              </p14:nvContentPartPr>
              <p14:xfrm>
                <a:off x="7173169" y="6202927"/>
                <a:ext cx="1100520" cy="147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E6A4C3B-4153-F165-69DC-81B5BC6847A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164529" y="6193927"/>
                  <a:ext cx="1118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BAF07D7-EBD0-4A69-54C3-A77CB700340E}"/>
                    </a:ext>
                  </a:extLst>
                </p14:cNvPr>
                <p14:cNvContentPartPr/>
                <p14:nvPr/>
              </p14:nvContentPartPr>
              <p14:xfrm>
                <a:off x="7427329" y="6170527"/>
                <a:ext cx="882000" cy="164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BAF07D7-EBD0-4A69-54C3-A77CB700340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418329" y="6161887"/>
                  <a:ext cx="8996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1DA49C3-7EE0-B80F-6EDD-C9FD3C6076DE}"/>
                    </a:ext>
                  </a:extLst>
                </p14:cNvPr>
                <p14:cNvContentPartPr/>
                <p14:nvPr/>
              </p14:nvContentPartPr>
              <p14:xfrm>
                <a:off x="7340209" y="6202567"/>
                <a:ext cx="329400" cy="20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1DA49C3-7EE0-B80F-6EDD-C9FD3C6076D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31209" y="6193927"/>
                  <a:ext cx="347040" cy="3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85171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8504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003042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blipFill>
                <a:blip r:embed="rId3"/>
                <a:stretch>
                  <a:fillRect l="-8911" r="-29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09344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blipFill>
                <a:blip r:embed="rId4"/>
                <a:stretch>
                  <a:fillRect l="-11392" r="-253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blipFill>
                <a:blip r:embed="rId8"/>
                <a:stretch>
                  <a:fillRect l="-6329" r="-253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5249091" y="524427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091" y="524427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122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stCxn id="70" idx="4"/>
            <a:endCxn id="71" idx="0"/>
          </p:cNvCxnSpPr>
          <p:nvPr/>
        </p:nvCxnSpPr>
        <p:spPr>
          <a:xfrm flipH="1">
            <a:off x="6490715" y="2024390"/>
            <a:ext cx="164592" cy="306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endCxn id="72" idx="5"/>
          </p:cNvCxnSpPr>
          <p:nvPr/>
        </p:nvCxnSpPr>
        <p:spPr>
          <a:xfrm>
            <a:off x="7650625" y="1996797"/>
            <a:ext cx="103954" cy="316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stCxn id="16" idx="4"/>
            <a:endCxn id="56" idx="5"/>
          </p:cNvCxnSpPr>
          <p:nvPr/>
        </p:nvCxnSpPr>
        <p:spPr>
          <a:xfrm>
            <a:off x="9471717" y="2030764"/>
            <a:ext cx="154007" cy="312882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03972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398957" y="1039728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2049905" y="1511566"/>
                <a:ext cx="23280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905" y="1511566"/>
                <a:ext cx="2328010" cy="369332"/>
              </a:xfrm>
              <a:prstGeom prst="rect">
                <a:avLst/>
              </a:prstGeom>
              <a:blipFill>
                <a:blip r:embed="rId10"/>
                <a:stretch>
                  <a:fillRect l="-2094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26B9FD-4B42-40D4-8125-D8433B25DB75}"/>
                  </a:ext>
                </a:extLst>
              </p:cNvPr>
              <p:cNvSpPr txBox="1"/>
              <p:nvPr/>
            </p:nvSpPr>
            <p:spPr>
              <a:xfrm>
                <a:off x="6219647" y="5377649"/>
                <a:ext cx="1593389" cy="298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26B9FD-4B42-40D4-8125-D8433B25D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647" y="5377649"/>
                <a:ext cx="1593389" cy="298480"/>
              </a:xfrm>
              <a:prstGeom prst="rect">
                <a:avLst/>
              </a:prstGeom>
              <a:blipFill>
                <a:blip r:embed="rId11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/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blipFill>
                <a:blip r:embed="rId12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3AE283-0848-4C83-B603-C67D34D7589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9555480" y="3543449"/>
            <a:ext cx="333239" cy="228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/>
              <p:nvPr/>
            </p:nvSpPr>
            <p:spPr>
              <a:xfrm>
                <a:off x="9888719" y="3220283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Stop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719" y="3220283"/>
                <a:ext cx="914400" cy="646331"/>
              </a:xfrm>
              <a:prstGeom prst="rect">
                <a:avLst/>
              </a:prstGeom>
              <a:blipFill>
                <a:blip r:embed="rId13"/>
                <a:stretch>
                  <a:fillRect l="-5333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Brace 19">
            <a:extLst>
              <a:ext uri="{FF2B5EF4-FFF2-40B4-BE49-F238E27FC236}">
                <a16:creationId xmlns:a16="http://schemas.microsoft.com/office/drawing/2014/main" id="{8EED630C-94CB-4D5B-8A2A-0680B8DD17B4}"/>
              </a:ext>
            </a:extLst>
          </p:cNvPr>
          <p:cNvSpPr/>
          <p:nvPr/>
        </p:nvSpPr>
        <p:spPr>
          <a:xfrm rot="16200000">
            <a:off x="7172772" y="4275174"/>
            <a:ext cx="240730" cy="20639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5E7B70A5-AF32-4370-85EA-D9E5F22F8841}"/>
              </a:ext>
            </a:extLst>
          </p:cNvPr>
          <p:cNvSpPr/>
          <p:nvPr/>
        </p:nvSpPr>
        <p:spPr>
          <a:xfrm rot="16200000">
            <a:off x="7733745" y="4076498"/>
            <a:ext cx="596287" cy="34558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E3CD00-D454-414D-A3C5-6BF5332AAA2D}"/>
                  </a:ext>
                </a:extLst>
              </p:cNvPr>
              <p:cNvSpPr txBox="1"/>
              <p:nvPr/>
            </p:nvSpPr>
            <p:spPr>
              <a:xfrm>
                <a:off x="7412783" y="6098586"/>
                <a:ext cx="1593389" cy="2770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E3CD00-D454-414D-A3C5-6BF5332AA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783" y="6098586"/>
                <a:ext cx="1593389" cy="277064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EF73D6-85F7-4707-AF28-1EAF8C1A2EAE}"/>
                  </a:ext>
                </a:extLst>
              </p:cNvPr>
              <p:cNvSpPr txBox="1"/>
              <p:nvPr/>
            </p:nvSpPr>
            <p:spPr>
              <a:xfrm>
                <a:off x="7796314" y="1313887"/>
                <a:ext cx="1418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EF73D6-85F7-4707-AF28-1EAF8C1A2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314" y="1313887"/>
                <a:ext cx="1418915" cy="369332"/>
              </a:xfrm>
              <a:prstGeom prst="rect">
                <a:avLst/>
              </a:prstGeom>
              <a:blipFill>
                <a:blip r:embed="rId15"/>
                <a:stretch>
                  <a:fillRect l="-386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9E2AD4-5EAE-417B-85ED-964276C976A5}"/>
              </a:ext>
            </a:extLst>
          </p:cNvPr>
          <p:cNvCxnSpPr>
            <a:cxnSpLocks/>
            <a:stCxn id="13" idx="6"/>
            <a:endCxn id="56" idx="6"/>
          </p:cNvCxnSpPr>
          <p:nvPr/>
        </p:nvCxnSpPr>
        <p:spPr>
          <a:xfrm>
            <a:off x="8674870" y="1993447"/>
            <a:ext cx="962906" cy="31499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C10B927-B313-4060-98F9-BD62EE23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A9843CE-2308-17DB-16BE-4B109991E746}"/>
                  </a:ext>
                </a:extLst>
              </p14:cNvPr>
              <p14:cNvContentPartPr/>
              <p14:nvPr/>
            </p14:nvContentPartPr>
            <p14:xfrm>
              <a:off x="7521289" y="6582727"/>
              <a:ext cx="1295640" cy="50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A9843CE-2308-17DB-16BE-4B109991E74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12649" y="6573727"/>
                <a:ext cx="13132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31E6207-95C7-0D89-DEE8-F2460C607F63}"/>
                  </a:ext>
                </a:extLst>
              </p14:cNvPr>
              <p14:cNvContentPartPr/>
              <p14:nvPr/>
            </p14:nvContentPartPr>
            <p14:xfrm>
              <a:off x="8601649" y="2058607"/>
              <a:ext cx="126720" cy="75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31E6207-95C7-0D89-DEE8-F2460C607F6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92649" y="2049607"/>
                <a:ext cx="1443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C9A2E3B-8BEF-F776-5038-DD31CB044D8A}"/>
                  </a:ext>
                </a:extLst>
              </p14:cNvPr>
              <p14:cNvContentPartPr/>
              <p14:nvPr/>
            </p14:nvContentPartPr>
            <p14:xfrm>
              <a:off x="7613449" y="5128327"/>
              <a:ext cx="8280" cy="36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C9A2E3B-8BEF-F776-5038-DD31CB044D8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04809" y="5119687"/>
                <a:ext cx="2592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3AEAC129-D65F-93E3-02F8-A7447F469FE3}"/>
              </a:ext>
            </a:extLst>
          </p:cNvPr>
          <p:cNvGrpSpPr/>
          <p:nvPr/>
        </p:nvGrpSpPr>
        <p:grpSpPr>
          <a:xfrm>
            <a:off x="8185129" y="4892167"/>
            <a:ext cx="131040" cy="294120"/>
            <a:chOff x="8185129" y="4892167"/>
            <a:chExt cx="131040" cy="29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EC8AB51-F8E8-6EA7-B876-F0FB6DAD2256}"/>
                    </a:ext>
                  </a:extLst>
                </p14:cNvPr>
                <p14:cNvContentPartPr/>
                <p14:nvPr/>
              </p14:nvContentPartPr>
              <p14:xfrm>
                <a:off x="8185129" y="4966687"/>
                <a:ext cx="77760" cy="6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EC8AB51-F8E8-6EA7-B876-F0FB6DAD22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76129" y="4958047"/>
                  <a:ext cx="95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3342EFE-087F-0449-1761-B4A3D3015FE2}"/>
                    </a:ext>
                  </a:extLst>
                </p14:cNvPr>
                <p14:cNvContentPartPr/>
                <p14:nvPr/>
              </p14:nvContentPartPr>
              <p14:xfrm>
                <a:off x="8288449" y="4892167"/>
                <a:ext cx="27720" cy="294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3342EFE-087F-0449-1761-B4A3D3015FE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79449" y="4883167"/>
                  <a:ext cx="45360" cy="31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62CB18D-5690-8C53-057D-AD1150D25189}"/>
                  </a:ext>
                </a:extLst>
              </p14:cNvPr>
              <p14:cNvContentPartPr/>
              <p14:nvPr/>
            </p14:nvContentPartPr>
            <p14:xfrm>
              <a:off x="9582289" y="5153527"/>
              <a:ext cx="34200" cy="615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62CB18D-5690-8C53-057D-AD1150D2518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573289" y="5144887"/>
                <a:ext cx="518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0616BC8-07D4-54E6-542C-163B8D812420}"/>
                  </a:ext>
                </a:extLst>
              </p14:cNvPr>
              <p14:cNvContentPartPr/>
              <p14:nvPr/>
            </p14:nvContentPartPr>
            <p14:xfrm>
              <a:off x="6122329" y="4818367"/>
              <a:ext cx="191160" cy="5662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0616BC8-07D4-54E6-542C-163B8D81242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13689" y="4809367"/>
                <a:ext cx="208800" cy="58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5A233567-1850-6DC9-A18D-2027F05B1CD2}"/>
              </a:ext>
            </a:extLst>
          </p:cNvPr>
          <p:cNvGrpSpPr/>
          <p:nvPr/>
        </p:nvGrpSpPr>
        <p:grpSpPr>
          <a:xfrm>
            <a:off x="9541609" y="4843207"/>
            <a:ext cx="622800" cy="798120"/>
            <a:chOff x="9541609" y="4843207"/>
            <a:chExt cx="622800" cy="79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4B4E45D-5E57-9A69-398D-F1D0E80B661C}"/>
                    </a:ext>
                  </a:extLst>
                </p14:cNvPr>
                <p14:cNvContentPartPr/>
                <p14:nvPr/>
              </p14:nvContentPartPr>
              <p14:xfrm>
                <a:off x="9541609" y="5274847"/>
                <a:ext cx="84960" cy="140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4B4E45D-5E57-9A69-398D-F1D0E80B661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532969" y="5265847"/>
                  <a:ext cx="102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8348368-884B-7B8E-1E9B-4879C034664A}"/>
                    </a:ext>
                  </a:extLst>
                </p14:cNvPr>
                <p14:cNvContentPartPr/>
                <p14:nvPr/>
              </p14:nvContentPartPr>
              <p14:xfrm>
                <a:off x="9672649" y="5355487"/>
                <a:ext cx="17640" cy="16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8348368-884B-7B8E-1E9B-4879C034664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64009" y="5346487"/>
                  <a:ext cx="35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EDBDA25-72E1-C6C5-09EB-79FC6B7A9F2C}"/>
                    </a:ext>
                  </a:extLst>
                </p14:cNvPr>
                <p14:cNvContentPartPr/>
                <p14:nvPr/>
              </p14:nvContentPartPr>
              <p14:xfrm>
                <a:off x="9653569" y="5392567"/>
                <a:ext cx="42480" cy="60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EDBDA25-72E1-C6C5-09EB-79FC6B7A9F2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644569" y="5383567"/>
                  <a:ext cx="60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DD67311-C19A-53D0-5A1B-F5B480BF898C}"/>
                    </a:ext>
                  </a:extLst>
                </p14:cNvPr>
                <p14:cNvContentPartPr/>
                <p14:nvPr/>
              </p14:nvContentPartPr>
              <p14:xfrm>
                <a:off x="9746089" y="5354407"/>
                <a:ext cx="9000" cy="77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DD67311-C19A-53D0-5A1B-F5B480BF898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737089" y="5345407"/>
                  <a:ext cx="26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02FF8BF-111E-AFBB-5F84-FF9B9B237D7F}"/>
                    </a:ext>
                  </a:extLst>
                </p14:cNvPr>
                <p14:cNvContentPartPr/>
                <p14:nvPr/>
              </p14:nvContentPartPr>
              <p14:xfrm>
                <a:off x="9792529" y="5401567"/>
                <a:ext cx="49680" cy="55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02FF8BF-111E-AFBB-5F84-FF9B9B237D7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83529" y="5392567"/>
                  <a:ext cx="673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CADDB62-7814-738F-583F-5F31CBB54122}"/>
                    </a:ext>
                  </a:extLst>
                </p14:cNvPr>
                <p14:cNvContentPartPr/>
                <p14:nvPr/>
              </p14:nvContentPartPr>
              <p14:xfrm>
                <a:off x="9847249" y="5394367"/>
                <a:ext cx="24840" cy="71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CADDB62-7814-738F-583F-5F31CBB5412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38249" y="5385367"/>
                  <a:ext cx="42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1F5033A-274D-E016-7EC0-F030C3234831}"/>
                    </a:ext>
                  </a:extLst>
                </p14:cNvPr>
                <p14:cNvContentPartPr/>
                <p14:nvPr/>
              </p14:nvContentPartPr>
              <p14:xfrm>
                <a:off x="9873169" y="5431087"/>
                <a:ext cx="103320" cy="23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1F5033A-274D-E016-7EC0-F030C323483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864169" y="5422087"/>
                  <a:ext cx="1209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8281B3D-BA2B-6E1D-CF23-22FAE055984B}"/>
                    </a:ext>
                  </a:extLst>
                </p14:cNvPr>
                <p14:cNvContentPartPr/>
                <p14:nvPr/>
              </p14:nvContentPartPr>
              <p14:xfrm>
                <a:off x="9930049" y="5391847"/>
                <a:ext cx="37800" cy="228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8281B3D-BA2B-6E1D-CF23-22FAE055984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921049" y="5382847"/>
                  <a:ext cx="554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35406F7-E7C4-E8C7-D705-54303C774E51}"/>
                    </a:ext>
                  </a:extLst>
                </p14:cNvPr>
                <p14:cNvContentPartPr/>
                <p14:nvPr/>
              </p14:nvContentPartPr>
              <p14:xfrm>
                <a:off x="10003489" y="5477167"/>
                <a:ext cx="66240" cy="1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35406F7-E7C4-E8C7-D705-54303C774E5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994489" y="5468527"/>
                  <a:ext cx="838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7BCEAE7-DFC3-DEDD-B359-FA2040BE86FC}"/>
                    </a:ext>
                  </a:extLst>
                </p14:cNvPr>
                <p14:cNvContentPartPr/>
                <p14:nvPr/>
              </p14:nvContentPartPr>
              <p14:xfrm>
                <a:off x="10095289" y="5414527"/>
                <a:ext cx="69120" cy="226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7BCEAE7-DFC3-DEDD-B359-FA2040BE86F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086289" y="5405887"/>
                  <a:ext cx="867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12CAE76-AAFA-0FC6-3454-0B6BF83DE81B}"/>
                    </a:ext>
                  </a:extLst>
                </p14:cNvPr>
                <p14:cNvContentPartPr/>
                <p14:nvPr/>
              </p14:nvContentPartPr>
              <p14:xfrm>
                <a:off x="9645649" y="4843207"/>
                <a:ext cx="311400" cy="440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12CAE76-AAFA-0FC6-3454-0B6BF83DE8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636649" y="4834567"/>
                  <a:ext cx="329040" cy="45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E0CEE14-8EAD-096D-FBA8-9DC9A7F11644}"/>
                  </a:ext>
                </a:extLst>
              </p14:cNvPr>
              <p14:cNvContentPartPr/>
              <p14:nvPr/>
            </p14:nvContentPartPr>
            <p14:xfrm>
              <a:off x="8586169" y="1817047"/>
              <a:ext cx="178200" cy="1760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E0CEE14-8EAD-096D-FBA8-9DC9A7F1164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577529" y="1808407"/>
                <a:ext cx="195840" cy="19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1597C6C4-2668-2FD0-045E-D12F6226265C}"/>
              </a:ext>
            </a:extLst>
          </p:cNvPr>
          <p:cNvGrpSpPr/>
          <p:nvPr/>
        </p:nvGrpSpPr>
        <p:grpSpPr>
          <a:xfrm>
            <a:off x="9338209" y="1720567"/>
            <a:ext cx="292680" cy="332280"/>
            <a:chOff x="9338209" y="1720567"/>
            <a:chExt cx="292680" cy="33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4BFF120-990A-8AFC-B37D-ABB512F7555B}"/>
                    </a:ext>
                  </a:extLst>
                </p14:cNvPr>
                <p14:cNvContentPartPr/>
                <p14:nvPr/>
              </p14:nvContentPartPr>
              <p14:xfrm>
                <a:off x="9467089" y="1953127"/>
                <a:ext cx="113400" cy="99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4BFF120-990A-8AFC-B37D-ABB512F7555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458449" y="1944487"/>
                  <a:ext cx="1310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972786E-331C-8391-766F-D57D038CF885}"/>
                    </a:ext>
                  </a:extLst>
                </p14:cNvPr>
                <p14:cNvContentPartPr/>
                <p14:nvPr/>
              </p14:nvContentPartPr>
              <p14:xfrm>
                <a:off x="9338209" y="1720567"/>
                <a:ext cx="292680" cy="189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972786E-331C-8391-766F-D57D038CF88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29569" y="1711927"/>
                  <a:ext cx="310320" cy="20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87FEED3-0388-DD28-8F7C-C95176EAE437}"/>
                  </a:ext>
                </a:extLst>
              </p14:cNvPr>
              <p14:cNvContentPartPr/>
              <p14:nvPr/>
            </p14:nvContentPartPr>
            <p14:xfrm>
              <a:off x="9205729" y="1643527"/>
              <a:ext cx="198360" cy="1051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87FEED3-0388-DD28-8F7C-C95176EAE43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196729" y="1634887"/>
                <a:ext cx="216000" cy="12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31138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8504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003042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blipFill>
                <a:blip r:embed="rId3"/>
                <a:stretch>
                  <a:fillRect l="-8911" r="-29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09344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blipFill>
                <a:blip r:embed="rId4"/>
                <a:stretch>
                  <a:fillRect l="-11392" r="-253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blipFill>
                <a:blip r:embed="rId8"/>
                <a:stretch>
                  <a:fillRect l="-6329" r="-253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5929259" y="257279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259" y="257279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262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stCxn id="70" idx="4"/>
            <a:endCxn id="71" idx="0"/>
          </p:cNvCxnSpPr>
          <p:nvPr/>
        </p:nvCxnSpPr>
        <p:spPr>
          <a:xfrm flipH="1">
            <a:off x="6490715" y="2024390"/>
            <a:ext cx="164592" cy="306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stCxn id="13" idx="4"/>
            <a:endCxn id="72" idx="5"/>
          </p:cNvCxnSpPr>
          <p:nvPr/>
        </p:nvCxnSpPr>
        <p:spPr>
          <a:xfrm flipH="1">
            <a:off x="7754579" y="2016306"/>
            <a:ext cx="879143" cy="314262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stCxn id="16" idx="4"/>
            <a:endCxn id="56" idx="5"/>
          </p:cNvCxnSpPr>
          <p:nvPr/>
        </p:nvCxnSpPr>
        <p:spPr>
          <a:xfrm>
            <a:off x="9471717" y="2030764"/>
            <a:ext cx="154007" cy="312882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03972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655307" y="731241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2049905" y="1511566"/>
                <a:ext cx="2819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𝑖𝑛𝑎𝑐𝑡𝑖𝑣𝑒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𝑖𝑛𝑎𝑐𝑡𝑖𝑣𝑒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905" y="1511566"/>
                <a:ext cx="2819683" cy="369332"/>
              </a:xfrm>
              <a:prstGeom prst="rect">
                <a:avLst/>
              </a:prstGeom>
              <a:blipFill>
                <a:blip r:embed="rId10"/>
                <a:stretch>
                  <a:fillRect l="-172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/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blipFill>
                <a:blip r:embed="rId11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3AE283-0848-4C83-B603-C67D34D7589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148212" y="3813538"/>
            <a:ext cx="621658" cy="15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/>
              <p:nvPr/>
            </p:nvSpPr>
            <p:spPr>
              <a:xfrm>
                <a:off x="8769870" y="3644847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Stop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870" y="3644847"/>
                <a:ext cx="914400" cy="646331"/>
              </a:xfrm>
              <a:prstGeom prst="rect">
                <a:avLst/>
              </a:prstGeom>
              <a:blipFill>
                <a:blip r:embed="rId12"/>
                <a:stretch>
                  <a:fillRect l="-6000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/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blipFill>
                <a:blip r:embed="rId1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BD4833F-54F5-404D-A56A-A05303102886}"/>
              </a:ext>
            </a:extLst>
          </p:cNvPr>
          <p:cNvSpPr txBox="1"/>
          <p:nvPr/>
        </p:nvSpPr>
        <p:spPr>
          <a:xfrm>
            <a:off x="5637276" y="288950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/>
              <p:nvPr/>
            </p:nvSpPr>
            <p:spPr>
              <a:xfrm>
                <a:off x="7103017" y="1105630"/>
                <a:ext cx="1418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017" y="1105630"/>
                <a:ext cx="1418915" cy="369332"/>
              </a:xfrm>
              <a:prstGeom prst="rect">
                <a:avLst/>
              </a:prstGeom>
              <a:blipFill>
                <a:blip r:embed="rId14"/>
                <a:stretch>
                  <a:fillRect l="-34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eft Brace 56">
            <a:extLst>
              <a:ext uri="{FF2B5EF4-FFF2-40B4-BE49-F238E27FC236}">
                <a16:creationId xmlns:a16="http://schemas.microsoft.com/office/drawing/2014/main" id="{24F4E256-3846-4D26-85F5-5EED50F33AFF}"/>
              </a:ext>
            </a:extLst>
          </p:cNvPr>
          <p:cNvSpPr/>
          <p:nvPr/>
        </p:nvSpPr>
        <p:spPr>
          <a:xfrm rot="16200000">
            <a:off x="6370350" y="5135583"/>
            <a:ext cx="240730" cy="45308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72596F-D16E-4AC6-B65E-06CCA1CA9A70}"/>
                  </a:ext>
                </a:extLst>
              </p:cNvPr>
              <p:cNvSpPr txBox="1"/>
              <p:nvPr/>
            </p:nvSpPr>
            <p:spPr>
              <a:xfrm>
                <a:off x="5907780" y="5543227"/>
                <a:ext cx="1501630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72596F-D16E-4AC6-B65E-06CCA1CA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780" y="5543227"/>
                <a:ext cx="1501630" cy="298415"/>
              </a:xfrm>
              <a:prstGeom prst="rect">
                <a:avLst/>
              </a:prstGeom>
              <a:blipFill>
                <a:blip r:embed="rId15"/>
                <a:stretch>
                  <a:fillRect l="-2033" r="-1626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Left Brace 58">
            <a:extLst>
              <a:ext uri="{FF2B5EF4-FFF2-40B4-BE49-F238E27FC236}">
                <a16:creationId xmlns:a16="http://schemas.microsoft.com/office/drawing/2014/main" id="{D7D68068-4D08-439A-BC08-ADC3F2FF266D}"/>
              </a:ext>
            </a:extLst>
          </p:cNvPr>
          <p:cNvSpPr/>
          <p:nvPr/>
        </p:nvSpPr>
        <p:spPr>
          <a:xfrm rot="16200000">
            <a:off x="7982663" y="4253626"/>
            <a:ext cx="240730" cy="36364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/>
              <p:nvPr/>
            </p:nvSpPr>
            <p:spPr>
              <a:xfrm>
                <a:off x="7697236" y="6215016"/>
                <a:ext cx="10877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236" y="6215016"/>
                <a:ext cx="1087798" cy="276999"/>
              </a:xfrm>
              <a:prstGeom prst="rect">
                <a:avLst/>
              </a:prstGeom>
              <a:blipFill>
                <a:blip r:embed="rId16"/>
                <a:stretch>
                  <a:fillRect l="-2809" r="-280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FBF8A91-2D5D-4A96-BA71-617A372A580A}"/>
              </a:ext>
            </a:extLst>
          </p:cNvPr>
          <p:cNvCxnSpPr>
            <a:cxnSpLocks/>
            <a:endCxn id="72" idx="7"/>
          </p:cNvCxnSpPr>
          <p:nvPr/>
        </p:nvCxnSpPr>
        <p:spPr>
          <a:xfrm>
            <a:off x="7604841" y="2001530"/>
            <a:ext cx="149738" cy="312507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5D6E3-819F-4A78-B235-8084F9FE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C7A725E-5F2F-D135-19CB-3A09C12E4D2A}"/>
                  </a:ext>
                </a:extLst>
              </p14:cNvPr>
              <p14:cNvContentPartPr/>
              <p14:nvPr/>
            </p14:nvContentPartPr>
            <p14:xfrm>
              <a:off x="8608129" y="3637567"/>
              <a:ext cx="889560" cy="8146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C7A725E-5F2F-D135-19CB-3A09C12E4D2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599489" y="3628927"/>
                <a:ext cx="907200" cy="83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9278275-3516-84E7-DD68-DFBCAFA92868}"/>
                  </a:ext>
                </a:extLst>
              </p14:cNvPr>
              <p14:cNvContentPartPr/>
              <p14:nvPr/>
            </p14:nvContentPartPr>
            <p14:xfrm>
              <a:off x="7420849" y="1617607"/>
              <a:ext cx="670320" cy="7959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9278275-3516-84E7-DD68-DFBCAFA9286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12209" y="1608967"/>
                <a:ext cx="687960" cy="81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FF56E7F-7113-C23C-D012-B01A06D19D84}"/>
                  </a:ext>
                </a:extLst>
              </p14:cNvPr>
              <p14:cNvContentPartPr/>
              <p14:nvPr/>
            </p14:nvContentPartPr>
            <p14:xfrm>
              <a:off x="6368209" y="1897327"/>
              <a:ext cx="488880" cy="2239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FF56E7F-7113-C23C-D012-B01A06D19D8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359209" y="1888687"/>
                <a:ext cx="5065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344E2D7-DADA-BF89-3B33-B4315DD85841}"/>
                  </a:ext>
                </a:extLst>
              </p14:cNvPr>
              <p14:cNvContentPartPr/>
              <p14:nvPr/>
            </p14:nvContentPartPr>
            <p14:xfrm>
              <a:off x="9268369" y="1599607"/>
              <a:ext cx="287640" cy="2498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344E2D7-DADA-BF89-3B33-B4315DD8584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59369" y="1590607"/>
                <a:ext cx="3052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35445DF-7C4E-7F5C-08D3-F20EB2C5E617}"/>
                  </a:ext>
                </a:extLst>
              </p14:cNvPr>
              <p14:cNvContentPartPr/>
              <p14:nvPr/>
            </p14:nvContentPartPr>
            <p14:xfrm>
              <a:off x="8556289" y="1684207"/>
              <a:ext cx="537480" cy="3765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35445DF-7C4E-7F5C-08D3-F20EB2C5E61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47289" y="1675567"/>
                <a:ext cx="55512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EE6DC29-B1B3-867B-B781-AA2D0773DD7E}"/>
                  </a:ext>
                </a:extLst>
              </p14:cNvPr>
              <p14:cNvContentPartPr/>
              <p14:nvPr/>
            </p14:nvContentPartPr>
            <p14:xfrm>
              <a:off x="6565129" y="1857727"/>
              <a:ext cx="447480" cy="50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EE6DC29-B1B3-867B-B781-AA2D0773DD7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556489" y="1849087"/>
                <a:ext cx="4651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C32696A-8A03-EE3B-1CFD-5081776F9C34}"/>
                  </a:ext>
                </a:extLst>
              </p14:cNvPr>
              <p14:cNvContentPartPr/>
              <p14:nvPr/>
            </p14:nvContentPartPr>
            <p14:xfrm>
              <a:off x="6333289" y="5143087"/>
              <a:ext cx="398160" cy="16164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C32696A-8A03-EE3B-1CFD-5081776F9C3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324649" y="5134087"/>
                <a:ext cx="41580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BBA1805-51DB-6328-6E38-E3DAACC95D11}"/>
                  </a:ext>
                </a:extLst>
              </p14:cNvPr>
              <p14:cNvContentPartPr/>
              <p14:nvPr/>
            </p14:nvContentPartPr>
            <p14:xfrm>
              <a:off x="6942769" y="2928367"/>
              <a:ext cx="216720" cy="104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BBA1805-51DB-6328-6E38-E3DAACC95D1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934129" y="2919727"/>
                <a:ext cx="2343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86331F6-FEB5-CC9F-C5A1-D99761406462}"/>
                  </a:ext>
                </a:extLst>
              </p14:cNvPr>
              <p14:cNvContentPartPr/>
              <p14:nvPr/>
            </p14:nvContentPartPr>
            <p14:xfrm>
              <a:off x="7111249" y="2862487"/>
              <a:ext cx="2880" cy="2311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86331F6-FEB5-CC9F-C5A1-D9976140646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102609" y="2853487"/>
                <a:ext cx="205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0DF74AB-DFBA-E6A7-D118-0DD4052B8868}"/>
                  </a:ext>
                </a:extLst>
              </p14:cNvPr>
              <p14:cNvContentPartPr/>
              <p14:nvPr/>
            </p14:nvContentPartPr>
            <p14:xfrm>
              <a:off x="7190809" y="2994247"/>
              <a:ext cx="151560" cy="1612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0DF74AB-DFBA-E6A7-D118-0DD4052B886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182169" y="2985247"/>
                <a:ext cx="1692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7E99CBC-C479-3947-4345-44192CA43C2E}"/>
                  </a:ext>
                </a:extLst>
              </p14:cNvPr>
              <p14:cNvContentPartPr/>
              <p14:nvPr/>
            </p14:nvContentPartPr>
            <p14:xfrm>
              <a:off x="7261009" y="2991007"/>
              <a:ext cx="168480" cy="1994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7E99CBC-C479-3947-4345-44192CA43C2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252009" y="2982367"/>
                <a:ext cx="18612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120CB48-7AA9-5E81-B579-899E2CD24372}"/>
                  </a:ext>
                </a:extLst>
              </p14:cNvPr>
              <p14:cNvContentPartPr/>
              <p14:nvPr/>
            </p14:nvContentPartPr>
            <p14:xfrm>
              <a:off x="7189369" y="2889127"/>
              <a:ext cx="109800" cy="19944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120CB48-7AA9-5E81-B579-899E2CD2437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180369" y="2880127"/>
                <a:ext cx="1274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C9B8EE5-2567-FCDF-6C18-4EC26B0E8632}"/>
                  </a:ext>
                </a:extLst>
              </p14:cNvPr>
              <p14:cNvContentPartPr/>
              <p14:nvPr/>
            </p14:nvContentPartPr>
            <p14:xfrm>
              <a:off x="5383609" y="1655407"/>
              <a:ext cx="2974680" cy="47782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C9B8EE5-2567-FCDF-6C18-4EC26B0E863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374609" y="1646767"/>
                <a:ext cx="2992320" cy="479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9870C8D-228D-B666-54CD-16BCB90128ED}"/>
              </a:ext>
            </a:extLst>
          </p:cNvPr>
          <p:cNvGrpSpPr/>
          <p:nvPr/>
        </p:nvGrpSpPr>
        <p:grpSpPr>
          <a:xfrm>
            <a:off x="6173449" y="1347247"/>
            <a:ext cx="1717560" cy="1154520"/>
            <a:chOff x="6173449" y="1347247"/>
            <a:chExt cx="1717560" cy="115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F855B39-DFF8-280C-8624-A33B3CFF5234}"/>
                    </a:ext>
                  </a:extLst>
                </p14:cNvPr>
                <p14:cNvContentPartPr/>
                <p14:nvPr/>
              </p14:nvContentPartPr>
              <p14:xfrm>
                <a:off x="6652249" y="1609687"/>
                <a:ext cx="210240" cy="285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F855B39-DFF8-280C-8624-A33B3CFF523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643609" y="1600687"/>
                  <a:ext cx="2278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92D0F0B-8C1A-595B-AC19-2B2103E67F07}"/>
                    </a:ext>
                  </a:extLst>
                </p14:cNvPr>
                <p14:cNvContentPartPr/>
                <p14:nvPr/>
              </p14:nvContentPartPr>
              <p14:xfrm>
                <a:off x="7551169" y="1640647"/>
                <a:ext cx="339840" cy="369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92D0F0B-8C1A-595B-AC19-2B2103E67F0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542529" y="1631647"/>
                  <a:ext cx="3574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F19F92C-3554-11B8-3380-A1FC179C24B7}"/>
                    </a:ext>
                  </a:extLst>
                </p14:cNvPr>
                <p14:cNvContentPartPr/>
                <p14:nvPr/>
              </p14:nvContentPartPr>
              <p14:xfrm>
                <a:off x="6173449" y="1347247"/>
                <a:ext cx="1112400" cy="11545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F19F92C-3554-11B8-3380-A1FC179C24B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164449" y="1338247"/>
                  <a:ext cx="1130040" cy="117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50D6D85-840C-F89C-C026-7DC4321DCA13}"/>
                  </a:ext>
                </a:extLst>
              </p14:cNvPr>
              <p14:cNvContentPartPr/>
              <p14:nvPr/>
            </p14:nvContentPartPr>
            <p14:xfrm>
              <a:off x="6057169" y="4749607"/>
              <a:ext cx="661320" cy="83268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50D6D85-840C-F89C-C026-7DC4321DCA1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048169" y="4740967"/>
                <a:ext cx="678960" cy="85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2C526D9-7AC8-2150-4BD1-DBBFA55AA192}"/>
                  </a:ext>
                </a:extLst>
              </p14:cNvPr>
              <p14:cNvContentPartPr/>
              <p14:nvPr/>
            </p14:nvContentPartPr>
            <p14:xfrm>
              <a:off x="6490969" y="2131327"/>
              <a:ext cx="446040" cy="2592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2C526D9-7AC8-2150-4BD1-DBBFA55AA19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482329" y="2122327"/>
                <a:ext cx="4636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594EC88-98BF-7D93-8DD3-C85B5970B2C6}"/>
                  </a:ext>
                </a:extLst>
              </p14:cNvPr>
              <p14:cNvContentPartPr/>
              <p14:nvPr/>
            </p14:nvContentPartPr>
            <p14:xfrm>
              <a:off x="6240049" y="5352967"/>
              <a:ext cx="454680" cy="5760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594EC88-98BF-7D93-8DD3-C85B5970B2C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231049" y="5344327"/>
                <a:ext cx="472320" cy="7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ED03248-E0F4-16DD-223B-64834F0D2745}"/>
              </a:ext>
            </a:extLst>
          </p:cNvPr>
          <p:cNvGrpSpPr/>
          <p:nvPr/>
        </p:nvGrpSpPr>
        <p:grpSpPr>
          <a:xfrm>
            <a:off x="5883289" y="3654487"/>
            <a:ext cx="3534480" cy="1580760"/>
            <a:chOff x="5883289" y="3654487"/>
            <a:chExt cx="3534480" cy="158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12F6680-A782-F193-5A8F-B7A3F03B62DB}"/>
                    </a:ext>
                  </a:extLst>
                </p14:cNvPr>
                <p14:cNvContentPartPr/>
                <p14:nvPr/>
              </p14:nvContentPartPr>
              <p14:xfrm>
                <a:off x="5883289" y="3654487"/>
                <a:ext cx="62640" cy="189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12F6680-A782-F193-5A8F-B7A3F03B62D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74649" y="3645487"/>
                  <a:ext cx="802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DCAD753-018D-B738-4F25-BEA7EA1696D1}"/>
                    </a:ext>
                  </a:extLst>
                </p14:cNvPr>
                <p14:cNvContentPartPr/>
                <p14:nvPr/>
              </p14:nvContentPartPr>
              <p14:xfrm>
                <a:off x="5985889" y="3717487"/>
                <a:ext cx="73080" cy="138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DCAD753-018D-B738-4F25-BEA7EA1696D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977249" y="3708487"/>
                  <a:ext cx="90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E991DF3-AE1A-21CE-9B11-9906B8712547}"/>
                    </a:ext>
                  </a:extLst>
                </p14:cNvPr>
                <p14:cNvContentPartPr/>
                <p14:nvPr/>
              </p14:nvContentPartPr>
              <p14:xfrm>
                <a:off x="6063289" y="3690487"/>
                <a:ext cx="104760" cy="198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E991DF3-AE1A-21CE-9B11-9906B871254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054649" y="3681847"/>
                  <a:ext cx="122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E6A5BD9-5913-2C1F-BA5F-C4285B290A23}"/>
                    </a:ext>
                  </a:extLst>
                </p14:cNvPr>
                <p14:cNvContentPartPr/>
                <p14:nvPr/>
              </p14:nvContentPartPr>
              <p14:xfrm>
                <a:off x="6126649" y="3759247"/>
                <a:ext cx="184680" cy="7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E6A5BD9-5913-2C1F-BA5F-C4285B290A2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18009" y="3750247"/>
                  <a:ext cx="202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B479453-F1BB-D2D7-EB45-930AA1207A73}"/>
                    </a:ext>
                  </a:extLst>
                </p14:cNvPr>
                <p14:cNvContentPartPr/>
                <p14:nvPr/>
              </p14:nvContentPartPr>
              <p14:xfrm>
                <a:off x="6272089" y="3713167"/>
                <a:ext cx="9720" cy="312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B479453-F1BB-D2D7-EB45-930AA1207A7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263449" y="3704167"/>
                  <a:ext cx="273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45814C3-EAB3-679E-643F-22D7E009948E}"/>
                    </a:ext>
                  </a:extLst>
                </p14:cNvPr>
                <p14:cNvContentPartPr/>
                <p14:nvPr/>
              </p14:nvContentPartPr>
              <p14:xfrm>
                <a:off x="6361009" y="3929167"/>
                <a:ext cx="156960" cy="2300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45814C3-EAB3-679E-643F-22D7E00994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352369" y="3920527"/>
                  <a:ext cx="1746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F349E07-2EDF-2F13-D3F7-CB59635FACC7}"/>
                    </a:ext>
                  </a:extLst>
                </p14:cNvPr>
                <p14:cNvContentPartPr/>
                <p14:nvPr/>
              </p14:nvContentPartPr>
              <p14:xfrm>
                <a:off x="6542089" y="3978487"/>
                <a:ext cx="119160" cy="199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F349E07-2EDF-2F13-D3F7-CB59635FACC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33449" y="3969847"/>
                  <a:ext cx="1368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3D19EAF-D779-1103-9A67-4F6BF38BE102}"/>
                    </a:ext>
                  </a:extLst>
                </p14:cNvPr>
                <p14:cNvContentPartPr/>
                <p14:nvPr/>
              </p14:nvContentPartPr>
              <p14:xfrm>
                <a:off x="6653329" y="3842407"/>
                <a:ext cx="125280" cy="228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3D19EAF-D779-1103-9A67-4F6BF38BE10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644689" y="3833767"/>
                  <a:ext cx="142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0CC4717-785C-7AB7-8BA0-97B1C5DB0870}"/>
                    </a:ext>
                  </a:extLst>
                </p14:cNvPr>
                <p14:cNvContentPartPr/>
                <p14:nvPr/>
              </p14:nvContentPartPr>
              <p14:xfrm>
                <a:off x="6867169" y="3958687"/>
                <a:ext cx="127440" cy="154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0CC4717-785C-7AB7-8BA0-97B1C5DB087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858169" y="3949687"/>
                  <a:ext cx="1450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C830FB5-977C-79BC-BAAB-5AC2EFD9C895}"/>
                    </a:ext>
                  </a:extLst>
                </p14:cNvPr>
                <p14:cNvContentPartPr/>
                <p14:nvPr/>
              </p14:nvContentPartPr>
              <p14:xfrm>
                <a:off x="6996049" y="3887047"/>
                <a:ext cx="17640" cy="471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C830FB5-977C-79BC-BAAB-5AC2EFD9C89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987409" y="3878407"/>
                  <a:ext cx="3528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9A05B8E-C43A-B9E7-F178-AEC36A3DD234}"/>
                    </a:ext>
                  </a:extLst>
                </p14:cNvPr>
                <p14:cNvContentPartPr/>
                <p14:nvPr/>
              </p14:nvContentPartPr>
              <p14:xfrm>
                <a:off x="6989929" y="3933847"/>
                <a:ext cx="146160" cy="100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9A05B8E-C43A-B9E7-F178-AEC36A3DD23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80929" y="3924847"/>
                  <a:ext cx="163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2DE837A-D383-1495-3B7B-2B039E2B9EC6}"/>
                    </a:ext>
                  </a:extLst>
                </p14:cNvPr>
                <p14:cNvContentPartPr/>
                <p14:nvPr/>
              </p14:nvContentPartPr>
              <p14:xfrm>
                <a:off x="7140049" y="3954367"/>
                <a:ext cx="93600" cy="169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2DE837A-D383-1495-3B7B-2B039E2B9EC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131409" y="3945727"/>
                  <a:ext cx="111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EABC774-EF65-5732-28EE-44199F7F7C75}"/>
                    </a:ext>
                  </a:extLst>
                </p14:cNvPr>
                <p14:cNvContentPartPr/>
                <p14:nvPr/>
              </p14:nvContentPartPr>
              <p14:xfrm>
                <a:off x="7248409" y="4031047"/>
                <a:ext cx="139680" cy="403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EABC774-EF65-5732-28EE-44199F7F7C7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39409" y="4022047"/>
                  <a:ext cx="1573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FD4AE94-A9C8-B8B3-CEC4-AF39C7DE4DB7}"/>
                    </a:ext>
                  </a:extLst>
                </p14:cNvPr>
                <p14:cNvContentPartPr/>
                <p14:nvPr/>
              </p14:nvContentPartPr>
              <p14:xfrm>
                <a:off x="7193689" y="4003327"/>
                <a:ext cx="189720" cy="1742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FD4AE94-A9C8-B8B3-CEC4-AF39C7DE4DB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184689" y="3994327"/>
                  <a:ext cx="207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8F1259A-E789-F25D-066A-E51CCCB1B377}"/>
                    </a:ext>
                  </a:extLst>
                </p14:cNvPr>
                <p14:cNvContentPartPr/>
                <p14:nvPr/>
              </p14:nvContentPartPr>
              <p14:xfrm>
                <a:off x="7411489" y="3920167"/>
                <a:ext cx="341640" cy="14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8F1259A-E789-F25D-066A-E51CCCB1B37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402849" y="3911527"/>
                  <a:ext cx="359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83608E7-B689-9FD8-CD94-232935D2AAF1}"/>
                    </a:ext>
                  </a:extLst>
                </p14:cNvPr>
                <p14:cNvContentPartPr/>
                <p14:nvPr/>
              </p14:nvContentPartPr>
              <p14:xfrm>
                <a:off x="7439929" y="4090447"/>
                <a:ext cx="551160" cy="68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83608E7-B689-9FD8-CD94-232935D2AAF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431289" y="4081807"/>
                  <a:ext cx="568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B67C2D8-A16B-96C1-B945-89E0A5E0860F}"/>
                    </a:ext>
                  </a:extLst>
                </p14:cNvPr>
                <p14:cNvContentPartPr/>
                <p14:nvPr/>
              </p14:nvContentPartPr>
              <p14:xfrm>
                <a:off x="6008209" y="4276927"/>
                <a:ext cx="180360" cy="2026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B67C2D8-A16B-96C1-B945-89E0A5E0860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999569" y="4268287"/>
                  <a:ext cx="1980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3877327-572B-2FE7-ADAF-065E00DD0F59}"/>
                    </a:ext>
                  </a:extLst>
                </p14:cNvPr>
                <p14:cNvContentPartPr/>
                <p14:nvPr/>
              </p14:nvContentPartPr>
              <p14:xfrm>
                <a:off x="6332209" y="4387447"/>
                <a:ext cx="80280" cy="144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3877327-572B-2FE7-ADAF-065E00DD0F5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323209" y="4378447"/>
                  <a:ext cx="97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4006D9A-86C0-D3EF-A212-07CA2C3D4CB2}"/>
                    </a:ext>
                  </a:extLst>
                </p14:cNvPr>
                <p14:cNvContentPartPr/>
                <p14:nvPr/>
              </p14:nvContentPartPr>
              <p14:xfrm>
                <a:off x="6507529" y="4387447"/>
                <a:ext cx="128520" cy="2005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4006D9A-86C0-D3EF-A212-07CA2C3D4CB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498889" y="4378447"/>
                  <a:ext cx="1461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929C129-EF71-8D24-D550-78B1DC0990CE}"/>
                    </a:ext>
                  </a:extLst>
                </p14:cNvPr>
                <p14:cNvContentPartPr/>
                <p14:nvPr/>
              </p14:nvContentPartPr>
              <p14:xfrm>
                <a:off x="6734329" y="4371247"/>
                <a:ext cx="153720" cy="346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929C129-EF71-8D24-D550-78B1DC0990C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725329" y="4362607"/>
                  <a:ext cx="1713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5DFCC5F-DCC5-FA9E-C0E9-4A6F88BE1F11}"/>
                    </a:ext>
                  </a:extLst>
                </p14:cNvPr>
                <p14:cNvContentPartPr/>
                <p14:nvPr/>
              </p14:nvContentPartPr>
              <p14:xfrm>
                <a:off x="6924409" y="4568167"/>
                <a:ext cx="88920" cy="18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5DFCC5F-DCC5-FA9E-C0E9-4A6F88BE1F1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915769" y="4559527"/>
                  <a:ext cx="1065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72E6F6A-B56D-460D-53CC-7177046407B3}"/>
                    </a:ext>
                  </a:extLst>
                </p14:cNvPr>
                <p14:cNvContentPartPr/>
                <p14:nvPr/>
              </p14:nvContentPartPr>
              <p14:xfrm>
                <a:off x="7049329" y="4510207"/>
                <a:ext cx="34920" cy="3960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72E6F6A-B56D-460D-53CC-7177046407B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040689" y="4501207"/>
                  <a:ext cx="5256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9CC5C09-EF2F-66E7-9568-F0D4C4D8BFC3}"/>
                    </a:ext>
                  </a:extLst>
                </p14:cNvPr>
                <p14:cNvContentPartPr/>
                <p14:nvPr/>
              </p14:nvContentPartPr>
              <p14:xfrm>
                <a:off x="7028809" y="4500487"/>
                <a:ext cx="115200" cy="93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9CC5C09-EF2F-66E7-9568-F0D4C4D8BFC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019809" y="4491487"/>
                  <a:ext cx="1328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D57401E-BC6A-89EC-6535-2EFAC196C676}"/>
                    </a:ext>
                  </a:extLst>
                </p14:cNvPr>
                <p14:cNvContentPartPr/>
                <p14:nvPr/>
              </p14:nvContentPartPr>
              <p14:xfrm>
                <a:off x="7165969" y="4536487"/>
                <a:ext cx="66240" cy="120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D57401E-BC6A-89EC-6535-2EFAC196C67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157329" y="4527487"/>
                  <a:ext cx="83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E2100E7-201F-1BBE-D51E-BCF0CAFB07A9}"/>
                    </a:ext>
                  </a:extLst>
                </p14:cNvPr>
                <p14:cNvContentPartPr/>
                <p14:nvPr/>
              </p14:nvContentPartPr>
              <p14:xfrm>
                <a:off x="7253089" y="4590487"/>
                <a:ext cx="126000" cy="39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E2100E7-201F-1BBE-D51E-BCF0CAFB07A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244089" y="4581487"/>
                  <a:ext cx="1436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28A2A90-81D6-5301-6058-A17350B83C07}"/>
                    </a:ext>
                  </a:extLst>
                </p14:cNvPr>
                <p14:cNvContentPartPr/>
                <p14:nvPr/>
              </p14:nvContentPartPr>
              <p14:xfrm>
                <a:off x="7170649" y="4570687"/>
                <a:ext cx="393480" cy="3380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28A2A90-81D6-5301-6058-A17350B83C0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61649" y="4561687"/>
                  <a:ext cx="4111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842A5FF-6809-426E-7639-F7EADA94C286}"/>
                    </a:ext>
                  </a:extLst>
                </p14:cNvPr>
                <p14:cNvContentPartPr/>
                <p14:nvPr/>
              </p14:nvContentPartPr>
              <p14:xfrm>
                <a:off x="7502569" y="4575727"/>
                <a:ext cx="571320" cy="421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842A5FF-6809-426E-7639-F7EADA94C28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493929" y="4566727"/>
                  <a:ext cx="5889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44541BC-4588-BFE4-7390-108F0FF49D38}"/>
                    </a:ext>
                  </a:extLst>
                </p14:cNvPr>
                <p14:cNvContentPartPr/>
                <p14:nvPr/>
              </p14:nvContentPartPr>
              <p14:xfrm>
                <a:off x="7764649" y="4717207"/>
                <a:ext cx="537120" cy="518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44541BC-4588-BFE4-7390-108F0FF49D3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756009" y="4708207"/>
                  <a:ext cx="554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983BE68-7E8E-2BCF-6E44-20CE507E25D6}"/>
                    </a:ext>
                  </a:extLst>
                </p14:cNvPr>
                <p14:cNvContentPartPr/>
                <p14:nvPr/>
              </p14:nvContentPartPr>
              <p14:xfrm>
                <a:off x="8318329" y="4541167"/>
                <a:ext cx="143280" cy="3603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983BE68-7E8E-2BCF-6E44-20CE507E25D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309689" y="4532167"/>
                  <a:ext cx="16092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D974664-7ACB-119D-CBEC-CC34992541D2}"/>
                    </a:ext>
                  </a:extLst>
                </p14:cNvPr>
                <p14:cNvContentPartPr/>
                <p14:nvPr/>
              </p14:nvContentPartPr>
              <p14:xfrm>
                <a:off x="8497249" y="4573927"/>
                <a:ext cx="283320" cy="5839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D974664-7ACB-119D-CBEC-CC34992541D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88609" y="4565287"/>
                  <a:ext cx="30096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176A580-7EAD-C3FA-4DDC-BC08330E52CF}"/>
                    </a:ext>
                  </a:extLst>
                </p14:cNvPr>
                <p14:cNvContentPartPr/>
                <p14:nvPr/>
              </p14:nvContentPartPr>
              <p14:xfrm>
                <a:off x="9029689" y="4814047"/>
                <a:ext cx="16920" cy="381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176A580-7EAD-C3FA-4DDC-BC08330E52C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021049" y="4805407"/>
                  <a:ext cx="345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10B8BA8-DD2C-A736-9855-D344740E8A6A}"/>
                    </a:ext>
                  </a:extLst>
                </p14:cNvPr>
                <p14:cNvContentPartPr/>
                <p14:nvPr/>
              </p14:nvContentPartPr>
              <p14:xfrm>
                <a:off x="8970289" y="4876687"/>
                <a:ext cx="40320" cy="1969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10B8BA8-DD2C-A736-9855-D344740E8A6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961289" y="4868047"/>
                  <a:ext cx="579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FFA776F-4759-A7CD-C469-EFDC11822542}"/>
                    </a:ext>
                  </a:extLst>
                </p14:cNvPr>
                <p14:cNvContentPartPr/>
                <p14:nvPr/>
              </p14:nvContentPartPr>
              <p14:xfrm>
                <a:off x="8895049" y="4866247"/>
                <a:ext cx="97200" cy="122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FFA776F-4759-A7CD-C469-EFDC1182254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886049" y="4857247"/>
                  <a:ext cx="1148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CA361F1-EA4F-8547-BC7F-951962693673}"/>
                    </a:ext>
                  </a:extLst>
                </p14:cNvPr>
                <p14:cNvContentPartPr/>
                <p14:nvPr/>
              </p14:nvContentPartPr>
              <p14:xfrm>
                <a:off x="9063889" y="4861927"/>
                <a:ext cx="75600" cy="131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CA361F1-EA4F-8547-BC7F-95196269367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054889" y="4853287"/>
                  <a:ext cx="93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E8F5C8E-7D1A-751A-4298-2D16540B9C39}"/>
                    </a:ext>
                  </a:extLst>
                </p14:cNvPr>
                <p14:cNvContentPartPr/>
                <p14:nvPr/>
              </p14:nvContentPartPr>
              <p14:xfrm>
                <a:off x="9139129" y="4862287"/>
                <a:ext cx="133200" cy="2530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E8F5C8E-7D1A-751A-4298-2D16540B9C3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130129" y="4853287"/>
                  <a:ext cx="1508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5EC0C5E-7461-5E82-122B-17BA9D7B626F}"/>
                    </a:ext>
                  </a:extLst>
                </p14:cNvPr>
                <p14:cNvContentPartPr/>
                <p14:nvPr/>
              </p14:nvContentPartPr>
              <p14:xfrm>
                <a:off x="9240289" y="4918447"/>
                <a:ext cx="104760" cy="165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5EC0C5E-7461-5E82-122B-17BA9D7B626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231649" y="4909807"/>
                  <a:ext cx="122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2DE39E0-F412-17F0-092F-D04AB4A94EDB}"/>
                    </a:ext>
                  </a:extLst>
                </p14:cNvPr>
                <p14:cNvContentPartPr/>
                <p14:nvPr/>
              </p14:nvContentPartPr>
              <p14:xfrm>
                <a:off x="9316249" y="4879927"/>
                <a:ext cx="101520" cy="355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2DE39E0-F412-17F0-092F-D04AB4A94ED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307609" y="4870927"/>
                  <a:ext cx="11916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68AD109-C395-D3EA-6C07-78BC539E8975}"/>
              </a:ext>
            </a:extLst>
          </p:cNvPr>
          <p:cNvGrpSpPr/>
          <p:nvPr/>
        </p:nvGrpSpPr>
        <p:grpSpPr>
          <a:xfrm>
            <a:off x="9851569" y="4456927"/>
            <a:ext cx="1216080" cy="1036080"/>
            <a:chOff x="9851569" y="4456927"/>
            <a:chExt cx="1216080" cy="103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7E6B0A1-4781-E226-603F-A73B91FDFB2E}"/>
                    </a:ext>
                  </a:extLst>
                </p14:cNvPr>
                <p14:cNvContentPartPr/>
                <p14:nvPr/>
              </p14:nvContentPartPr>
              <p14:xfrm>
                <a:off x="9851569" y="4872367"/>
                <a:ext cx="39600" cy="1659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7E6B0A1-4781-E226-603F-A73B91FDFB2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842929" y="4863367"/>
                  <a:ext cx="57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F78D1F5-42DF-D679-AD71-30EBC3B00349}"/>
                    </a:ext>
                  </a:extLst>
                </p14:cNvPr>
                <p14:cNvContentPartPr/>
                <p14:nvPr/>
              </p14:nvContentPartPr>
              <p14:xfrm>
                <a:off x="10058209" y="4761127"/>
                <a:ext cx="422640" cy="334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F78D1F5-42DF-D679-AD71-30EBC3B0034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049569" y="4752127"/>
                  <a:ext cx="440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290C23F-E0EB-B3B4-C227-2704B2F3AE88}"/>
                    </a:ext>
                  </a:extLst>
                </p14:cNvPr>
                <p14:cNvContentPartPr/>
                <p14:nvPr/>
              </p14:nvContentPartPr>
              <p14:xfrm>
                <a:off x="10503169" y="4693807"/>
                <a:ext cx="35640" cy="454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290C23F-E0EB-B3B4-C227-2704B2F3AE8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494169" y="4685167"/>
                  <a:ext cx="5328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93A48C5-450C-7D72-16ED-25C61C60AC97}"/>
                    </a:ext>
                  </a:extLst>
                </p14:cNvPr>
                <p14:cNvContentPartPr/>
                <p14:nvPr/>
              </p14:nvContentPartPr>
              <p14:xfrm>
                <a:off x="10629169" y="4456927"/>
                <a:ext cx="438480" cy="10360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93A48C5-450C-7D72-16ED-25C61C60AC9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620529" y="4447927"/>
                  <a:ext cx="456120" cy="105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23112C9-A64A-1CDB-A551-2089329DB5BB}"/>
                  </a:ext>
                </a:extLst>
              </p14:cNvPr>
              <p14:cNvContentPartPr/>
              <p14:nvPr/>
            </p14:nvContentPartPr>
            <p14:xfrm>
              <a:off x="6052129" y="5585527"/>
              <a:ext cx="554040" cy="2772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23112C9-A64A-1CDB-A551-2089329DB5BB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043129" y="5576527"/>
                <a:ext cx="57168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3871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8504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003042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3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blipFill>
                <a:blip r:embed="rId4"/>
                <a:stretch>
                  <a:fillRect l="-8911" r="-29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09344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blipFill>
                <a:blip r:embed="rId5"/>
                <a:stretch>
                  <a:fillRect l="-11392" r="-253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blipFill>
                <a:blip r:embed="rId7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8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blipFill>
                <a:blip r:embed="rId9"/>
                <a:stretch>
                  <a:fillRect l="-6329" r="-253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D81A9DF-D83B-4424-8C3B-74056A78F226}"/>
              </a:ext>
            </a:extLst>
          </p:cNvPr>
          <p:cNvCxnSpPr>
            <a:cxnSpLocks/>
          </p:cNvCxnSpPr>
          <p:nvPr/>
        </p:nvCxnSpPr>
        <p:spPr>
          <a:xfrm flipV="1">
            <a:off x="8953542" y="740664"/>
            <a:ext cx="643086" cy="44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7609528" y="255748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528" y="255748"/>
                <a:ext cx="4347537" cy="561757"/>
              </a:xfrm>
              <a:prstGeom prst="rect">
                <a:avLst/>
              </a:prstGeom>
              <a:blipFill>
                <a:blip r:embed="rId10"/>
                <a:stretch>
                  <a:fillRect l="-1122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cxnSpLocks/>
            <a:stCxn id="69" idx="3"/>
            <a:endCxn id="71" idx="0"/>
          </p:cNvCxnSpPr>
          <p:nvPr/>
        </p:nvCxnSpPr>
        <p:spPr>
          <a:xfrm flipH="1">
            <a:off x="6490715" y="2025776"/>
            <a:ext cx="1097075" cy="306523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stCxn id="13" idx="4"/>
            <a:endCxn id="72" idx="5"/>
          </p:cNvCxnSpPr>
          <p:nvPr/>
        </p:nvCxnSpPr>
        <p:spPr>
          <a:xfrm flipH="1">
            <a:off x="7754579" y="2016306"/>
            <a:ext cx="879143" cy="314262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stCxn id="16" idx="4"/>
            <a:endCxn id="56" idx="5"/>
          </p:cNvCxnSpPr>
          <p:nvPr/>
        </p:nvCxnSpPr>
        <p:spPr>
          <a:xfrm>
            <a:off x="9471717" y="2030764"/>
            <a:ext cx="154007" cy="312882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03972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655307" y="731241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2049905" y="1511566"/>
                <a:ext cx="2819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𝑖𝑛𝑎𝑐𝑡𝑖𝑣𝑒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𝑖𝑛𝑎𝑐𝑡𝑖𝑣𝑒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905" y="1511566"/>
                <a:ext cx="2819683" cy="369332"/>
              </a:xfrm>
              <a:prstGeom prst="rect">
                <a:avLst/>
              </a:prstGeom>
              <a:blipFill>
                <a:blip r:embed="rId11"/>
                <a:stretch>
                  <a:fillRect l="-172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/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blipFill>
                <a:blip r:embed="rId12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3AE283-0848-4C83-B603-C67D34D75896}"/>
              </a:ext>
            </a:extLst>
          </p:cNvPr>
          <p:cNvCxnSpPr>
            <a:cxnSpLocks/>
          </p:cNvCxnSpPr>
          <p:nvPr/>
        </p:nvCxnSpPr>
        <p:spPr>
          <a:xfrm>
            <a:off x="6978402" y="3809904"/>
            <a:ext cx="621658" cy="15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/>
              <p:nvPr/>
            </p:nvSpPr>
            <p:spPr>
              <a:xfrm>
                <a:off x="7159686" y="3972276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Stop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686" y="3972276"/>
                <a:ext cx="914400" cy="646331"/>
              </a:xfrm>
              <a:prstGeom prst="rect">
                <a:avLst/>
              </a:prstGeom>
              <a:blipFill>
                <a:blip r:embed="rId13"/>
                <a:stretch>
                  <a:fillRect l="-5333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/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blipFill>
                <a:blip r:embed="rId1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BD4833F-54F5-404D-A56A-A05303102886}"/>
              </a:ext>
            </a:extLst>
          </p:cNvPr>
          <p:cNvSpPr txBox="1"/>
          <p:nvPr/>
        </p:nvSpPr>
        <p:spPr>
          <a:xfrm>
            <a:off x="5637276" y="288950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/>
              <p:nvPr/>
            </p:nvSpPr>
            <p:spPr>
              <a:xfrm>
                <a:off x="6737569" y="1179536"/>
                <a:ext cx="1602105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𝑎𝑐𝑡𝑖𝑣𝑒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569" y="1179536"/>
                <a:ext cx="1602105" cy="396519"/>
              </a:xfrm>
              <a:prstGeom prst="rect">
                <a:avLst/>
              </a:prstGeom>
              <a:blipFill>
                <a:blip r:embed="rId15"/>
                <a:stretch>
                  <a:fillRect l="-3042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72596F-D16E-4AC6-B65E-06CCA1CA9A70}"/>
                  </a:ext>
                </a:extLst>
              </p:cNvPr>
              <p:cNvSpPr txBox="1"/>
              <p:nvPr/>
            </p:nvSpPr>
            <p:spPr>
              <a:xfrm>
                <a:off x="5862258" y="5482491"/>
                <a:ext cx="135415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</m:oMath>
                </a14:m>
                <a:r>
                  <a:rPr lang="en-US" dirty="0"/>
                  <a:t>=0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72596F-D16E-4AC6-B65E-06CCA1CA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258" y="5482491"/>
                <a:ext cx="1354153" cy="298415"/>
              </a:xfrm>
              <a:prstGeom prst="rect">
                <a:avLst/>
              </a:prstGeom>
              <a:blipFill>
                <a:blip r:embed="rId16"/>
                <a:stretch>
                  <a:fillRect l="-4505" t="-24490" r="-9459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Left Brace 58">
            <a:extLst>
              <a:ext uri="{FF2B5EF4-FFF2-40B4-BE49-F238E27FC236}">
                <a16:creationId xmlns:a16="http://schemas.microsoft.com/office/drawing/2014/main" id="{D7D68068-4D08-439A-BC08-ADC3F2FF266D}"/>
              </a:ext>
            </a:extLst>
          </p:cNvPr>
          <p:cNvSpPr/>
          <p:nvPr/>
        </p:nvSpPr>
        <p:spPr>
          <a:xfrm rot="16200000">
            <a:off x="7982663" y="4253626"/>
            <a:ext cx="240730" cy="36364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/>
              <p:nvPr/>
            </p:nvSpPr>
            <p:spPr>
              <a:xfrm>
                <a:off x="7697236" y="6215016"/>
                <a:ext cx="1078757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236" y="6215016"/>
                <a:ext cx="1078757" cy="300788"/>
              </a:xfrm>
              <a:prstGeom prst="rect">
                <a:avLst/>
              </a:prstGeom>
              <a:blipFill>
                <a:blip r:embed="rId17"/>
                <a:stretch>
                  <a:fillRect l="-2825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D4CFE9-CB79-4008-9EEE-E8328EC3B31A}"/>
                  </a:ext>
                </a:extLst>
              </p:cNvPr>
              <p:cNvSpPr txBox="1"/>
              <p:nvPr/>
            </p:nvSpPr>
            <p:spPr>
              <a:xfrm>
                <a:off x="5020041" y="6436146"/>
                <a:ext cx="2859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Find the optimal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D4CFE9-CB79-4008-9EEE-E8328EC3B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041" y="6436146"/>
                <a:ext cx="2859052" cy="369332"/>
              </a:xfrm>
              <a:prstGeom prst="rect">
                <a:avLst/>
              </a:prstGeom>
              <a:blipFill>
                <a:blip r:embed="rId18"/>
                <a:stretch>
                  <a:fillRect l="-170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9F7A7E-86B2-467E-99E8-333E5CF3A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44</a:t>
            </a:fld>
            <a:endParaRPr lang="en-US"/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2FECEFB7-8210-8927-C771-75A5CCFF7A63}"/>
              </a:ext>
            </a:extLst>
          </p:cNvPr>
          <p:cNvGrpSpPr/>
          <p:nvPr/>
        </p:nvGrpSpPr>
        <p:grpSpPr>
          <a:xfrm>
            <a:off x="3686560" y="533055"/>
            <a:ext cx="3934440" cy="768600"/>
            <a:chOff x="3686560" y="533055"/>
            <a:chExt cx="3934440" cy="76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2DA34D5-EF7A-A97C-994D-E35449E4AB5B}"/>
                    </a:ext>
                  </a:extLst>
                </p14:cNvPr>
                <p14:cNvContentPartPr/>
                <p14:nvPr/>
              </p14:nvContentPartPr>
              <p14:xfrm>
                <a:off x="7619920" y="533055"/>
                <a:ext cx="1080" cy="4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2DA34D5-EF7A-A97C-994D-E35449E4AB5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611280" y="524055"/>
                  <a:ext cx="18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5294056-3847-FCBF-9404-0747B2E51B8D}"/>
                    </a:ext>
                  </a:extLst>
                </p14:cNvPr>
                <p14:cNvContentPartPr/>
                <p14:nvPr/>
              </p14:nvContentPartPr>
              <p14:xfrm>
                <a:off x="3686560" y="1301295"/>
                <a:ext cx="240840" cy="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5294056-3847-FCBF-9404-0747B2E51B8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677920" y="1292295"/>
                  <a:ext cx="2584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F9711A5-8AF2-B59E-0E70-EC3957F46FA6}"/>
              </a:ext>
            </a:extLst>
          </p:cNvPr>
          <p:cNvGrpSpPr/>
          <p:nvPr/>
        </p:nvGrpSpPr>
        <p:grpSpPr>
          <a:xfrm>
            <a:off x="6306289" y="4500127"/>
            <a:ext cx="3469320" cy="871920"/>
            <a:chOff x="6306289" y="4500127"/>
            <a:chExt cx="3469320" cy="87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2414689-71E9-FA23-F279-9BCAD03B8527}"/>
                    </a:ext>
                  </a:extLst>
                </p14:cNvPr>
                <p14:cNvContentPartPr/>
                <p14:nvPr/>
              </p14:nvContentPartPr>
              <p14:xfrm>
                <a:off x="6306289" y="4792807"/>
                <a:ext cx="3469320" cy="579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2414689-71E9-FA23-F279-9BCAD03B852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97649" y="4784167"/>
                  <a:ext cx="348696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A5A866F-13BF-D13C-A153-C19D0821BDA7}"/>
                    </a:ext>
                  </a:extLst>
                </p14:cNvPr>
                <p14:cNvContentPartPr/>
                <p14:nvPr/>
              </p14:nvContentPartPr>
              <p14:xfrm>
                <a:off x="8488969" y="4571767"/>
                <a:ext cx="230400" cy="39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A5A866F-13BF-D13C-A153-C19D0821BDA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480329" y="4562767"/>
                  <a:ext cx="248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4D2E51D-137A-4BDE-2E7D-C23723AC4A31}"/>
                    </a:ext>
                  </a:extLst>
                </p14:cNvPr>
                <p14:cNvContentPartPr/>
                <p14:nvPr/>
              </p14:nvContentPartPr>
              <p14:xfrm>
                <a:off x="8703169" y="4550887"/>
                <a:ext cx="1800" cy="140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4D2E51D-137A-4BDE-2E7D-C23723AC4A3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694169" y="4542247"/>
                  <a:ext cx="19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20067E6-A956-FC3C-FF8C-C86BC5E8DA6A}"/>
                    </a:ext>
                  </a:extLst>
                </p14:cNvPr>
                <p14:cNvContentPartPr/>
                <p14:nvPr/>
              </p14:nvContentPartPr>
              <p14:xfrm>
                <a:off x="8753569" y="4618567"/>
                <a:ext cx="39240" cy="67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20067E6-A956-FC3C-FF8C-C86BC5E8DA6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744569" y="4609567"/>
                  <a:ext cx="56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A076ADD-4F39-2122-697B-C7D84C62E0B6}"/>
                    </a:ext>
                  </a:extLst>
                </p14:cNvPr>
                <p14:cNvContentPartPr/>
                <p14:nvPr/>
              </p14:nvContentPartPr>
              <p14:xfrm>
                <a:off x="8767609" y="4567447"/>
                <a:ext cx="81000" cy="79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A076ADD-4F39-2122-697B-C7D84C62E0B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758969" y="4558807"/>
                  <a:ext cx="98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54B26FF-FF61-6038-E4B2-EAF4BC65AEED}"/>
                    </a:ext>
                  </a:extLst>
                </p14:cNvPr>
                <p14:cNvContentPartPr/>
                <p14:nvPr/>
              </p14:nvContentPartPr>
              <p14:xfrm>
                <a:off x="8755009" y="4500127"/>
                <a:ext cx="231120" cy="132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54B26FF-FF61-6038-E4B2-EAF4BC65AEE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746369" y="4491127"/>
                  <a:ext cx="248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51E2827-9C27-1E85-ACA2-3BAB2589BE6D}"/>
                    </a:ext>
                  </a:extLst>
                </p14:cNvPr>
                <p14:cNvContentPartPr/>
                <p14:nvPr/>
              </p14:nvContentPartPr>
              <p14:xfrm>
                <a:off x="8853289" y="4553407"/>
                <a:ext cx="180000" cy="167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51E2827-9C27-1E85-ACA2-3BAB2589BE6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844289" y="4544407"/>
                  <a:ext cx="197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B9C4D93-DF3E-4CA5-F1AA-6B6E6012F1B2}"/>
                    </a:ext>
                  </a:extLst>
                </p14:cNvPr>
                <p14:cNvContentPartPr/>
                <p14:nvPr/>
              </p14:nvContentPartPr>
              <p14:xfrm>
                <a:off x="8994049" y="4556287"/>
                <a:ext cx="184320" cy="99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B9C4D93-DF3E-4CA5-F1AA-6B6E6012F1B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985409" y="4547647"/>
                  <a:ext cx="201960" cy="11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EEA1EB6-0245-032A-527D-26F34E2BC72F}"/>
                  </a:ext>
                </a:extLst>
              </p14:cNvPr>
              <p14:cNvContentPartPr/>
              <p14:nvPr/>
            </p14:nvContentPartPr>
            <p14:xfrm>
              <a:off x="7414729" y="5476087"/>
              <a:ext cx="8280" cy="18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EEA1EB6-0245-032A-527D-26F34E2BC72F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7405729" y="5467447"/>
                <a:ext cx="259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CB86A75-1EEB-1DE3-560F-D1582AC24627}"/>
                  </a:ext>
                </a:extLst>
              </p14:cNvPr>
              <p14:cNvContentPartPr/>
              <p14:nvPr/>
            </p14:nvContentPartPr>
            <p14:xfrm>
              <a:off x="8057329" y="5476087"/>
              <a:ext cx="3600" cy="18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CB86A75-1EEB-1DE3-560F-D1582AC24627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8048689" y="5467447"/>
                <a:ext cx="2124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686D283-0DC0-6486-20A8-CA33C23EF567}"/>
              </a:ext>
            </a:extLst>
          </p:cNvPr>
          <p:cNvGrpSpPr/>
          <p:nvPr/>
        </p:nvGrpSpPr>
        <p:grpSpPr>
          <a:xfrm>
            <a:off x="5932249" y="5262607"/>
            <a:ext cx="339840" cy="290880"/>
            <a:chOff x="5932249" y="5262607"/>
            <a:chExt cx="339840" cy="29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B7FEA8C-5950-34DF-313B-3D52BEEB3923}"/>
                    </a:ext>
                  </a:extLst>
                </p14:cNvPr>
                <p14:cNvContentPartPr/>
                <p14:nvPr/>
              </p14:nvContentPartPr>
              <p14:xfrm>
                <a:off x="5981569" y="5383927"/>
                <a:ext cx="144000" cy="2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B7FEA8C-5950-34DF-313B-3D52BEEB392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972569" y="5374927"/>
                  <a:ext cx="1616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37D1270-8B68-BC6F-34C8-A145E266797B}"/>
                    </a:ext>
                  </a:extLst>
                </p14:cNvPr>
                <p14:cNvContentPartPr/>
                <p14:nvPr/>
              </p14:nvContentPartPr>
              <p14:xfrm>
                <a:off x="6139249" y="5331727"/>
                <a:ext cx="28800" cy="1605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37D1270-8B68-BC6F-34C8-A145E266797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130609" y="5323087"/>
                  <a:ext cx="46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8860321-5E4A-C9FE-BE8A-5BBB1971BF16}"/>
                    </a:ext>
                  </a:extLst>
                </p14:cNvPr>
                <p14:cNvContentPartPr/>
                <p14:nvPr/>
              </p14:nvContentPartPr>
              <p14:xfrm>
                <a:off x="6271729" y="5481487"/>
                <a:ext cx="360" cy="144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8860321-5E4A-C9FE-BE8A-5BBB1971BF1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263089" y="5472847"/>
                  <a:ext cx="18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7DB458F-39C6-6221-DF56-F28B4EC37993}"/>
                    </a:ext>
                  </a:extLst>
                </p14:cNvPr>
                <p14:cNvContentPartPr/>
                <p14:nvPr/>
              </p14:nvContentPartPr>
              <p14:xfrm>
                <a:off x="5932249" y="5262607"/>
                <a:ext cx="118080" cy="290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7DB458F-39C6-6221-DF56-F28B4EC3799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23609" y="5253607"/>
                  <a:ext cx="135720" cy="30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ED116DCA-F178-3C93-F155-61DFC581746E}"/>
                  </a:ext>
                </a:extLst>
              </p14:cNvPr>
              <p14:cNvContentPartPr/>
              <p14:nvPr/>
            </p14:nvContentPartPr>
            <p14:xfrm>
              <a:off x="9437929" y="5265127"/>
              <a:ext cx="345960" cy="18324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ED116DCA-F178-3C93-F155-61DFC581746E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9429289" y="5256487"/>
                <a:ext cx="3636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72C186D-2814-6B9B-6665-3833D7DB08F8}"/>
                  </a:ext>
                </a:extLst>
              </p14:cNvPr>
              <p14:cNvContentPartPr/>
              <p14:nvPr/>
            </p14:nvContentPartPr>
            <p14:xfrm>
              <a:off x="6440929" y="1766647"/>
              <a:ext cx="471600" cy="11772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72C186D-2814-6B9B-6665-3833D7DB08F8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432289" y="1758007"/>
                <a:ext cx="4892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7CD55E8C-6B63-591B-3798-A581948FF62E}"/>
                  </a:ext>
                </a:extLst>
              </p14:cNvPr>
              <p14:cNvContentPartPr/>
              <p14:nvPr/>
            </p14:nvContentPartPr>
            <p14:xfrm>
              <a:off x="5444809" y="5475007"/>
              <a:ext cx="398160" cy="3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7CD55E8C-6B63-591B-3798-A581948FF62E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435809" y="5466007"/>
                <a:ext cx="415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83407FA4-B9A6-55C6-6403-3A05D3B0B49F}"/>
                  </a:ext>
                </a:extLst>
              </p14:cNvPr>
              <p14:cNvContentPartPr/>
              <p14:nvPr/>
            </p14:nvContentPartPr>
            <p14:xfrm>
              <a:off x="5669449" y="2029447"/>
              <a:ext cx="975240" cy="301788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83407FA4-B9A6-55C6-6403-3A05D3B0B49F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660809" y="2020807"/>
                <a:ext cx="992880" cy="303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E18664E-DCC6-84EA-388D-9C018CB567E5}"/>
              </a:ext>
            </a:extLst>
          </p:cNvPr>
          <p:cNvGrpSpPr/>
          <p:nvPr/>
        </p:nvGrpSpPr>
        <p:grpSpPr>
          <a:xfrm>
            <a:off x="6989209" y="1832527"/>
            <a:ext cx="2802240" cy="752760"/>
            <a:chOff x="6989209" y="1832527"/>
            <a:chExt cx="2802240" cy="75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98B6877-AC56-019E-557B-14642E2B7081}"/>
                    </a:ext>
                  </a:extLst>
                </p14:cNvPr>
                <p14:cNvContentPartPr/>
                <p14:nvPr/>
              </p14:nvContentPartPr>
              <p14:xfrm>
                <a:off x="6989209" y="1832527"/>
                <a:ext cx="2802240" cy="7527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98B6877-AC56-019E-557B-14642E2B708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980569" y="1823887"/>
                  <a:ext cx="2819880" cy="7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C455780-FC3C-8C7C-5030-A91C59D54CEC}"/>
                    </a:ext>
                  </a:extLst>
                </p14:cNvPr>
                <p14:cNvContentPartPr/>
                <p14:nvPr/>
              </p14:nvContentPartPr>
              <p14:xfrm>
                <a:off x="7530649" y="1887967"/>
                <a:ext cx="663480" cy="655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C455780-FC3C-8C7C-5030-A91C59D54CE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522009" y="1879327"/>
                  <a:ext cx="681120" cy="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A5FDACF7-9AF7-7F47-E1D3-3C95605FBB39}"/>
                  </a:ext>
                </a:extLst>
              </p14:cNvPr>
              <p14:cNvContentPartPr/>
              <p14:nvPr/>
            </p14:nvContentPartPr>
            <p14:xfrm>
              <a:off x="5423209" y="5281687"/>
              <a:ext cx="60120" cy="31860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A5FDACF7-9AF7-7F47-E1D3-3C95605FBB39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5414569" y="5273047"/>
                <a:ext cx="7776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FC058D14-775C-69F0-B67A-D1FCBE338B0A}"/>
                  </a:ext>
                </a:extLst>
              </p14:cNvPr>
              <p14:cNvContentPartPr/>
              <p14:nvPr/>
            </p14:nvContentPartPr>
            <p14:xfrm>
              <a:off x="7463689" y="5551327"/>
              <a:ext cx="161640" cy="17928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FC058D14-775C-69F0-B67A-D1FCBE338B0A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454689" y="5542327"/>
                <a:ext cx="179280" cy="19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3720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8504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003042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blipFill>
                <a:blip r:embed="rId3"/>
                <a:stretch>
                  <a:fillRect l="-8911" r="-29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09344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701602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𝑎𝑐𝑡𝑖𝑣𝑒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701602" cy="304186"/>
              </a:xfrm>
              <a:prstGeom prst="rect">
                <a:avLst/>
              </a:prstGeom>
              <a:blipFill>
                <a:blip r:embed="rId4"/>
                <a:stretch>
                  <a:fillRect l="-7826" r="-173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693973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𝑎𝑐𝑡𝑖𝑣𝑒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693973" cy="304186"/>
              </a:xfrm>
              <a:prstGeom prst="rect">
                <a:avLst/>
              </a:prstGeom>
              <a:blipFill>
                <a:blip r:embed="rId8"/>
                <a:stretch>
                  <a:fillRect l="-4386" r="-1754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D81A9DF-D83B-4424-8C3B-74056A78F226}"/>
              </a:ext>
            </a:extLst>
          </p:cNvPr>
          <p:cNvCxnSpPr>
            <a:cxnSpLocks/>
          </p:cNvCxnSpPr>
          <p:nvPr/>
        </p:nvCxnSpPr>
        <p:spPr>
          <a:xfrm flipV="1">
            <a:off x="8953542" y="740664"/>
            <a:ext cx="643086" cy="44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7609528" y="255748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528" y="255748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122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cxnSpLocks/>
            <a:stCxn id="69" idx="3"/>
            <a:endCxn id="71" idx="0"/>
          </p:cNvCxnSpPr>
          <p:nvPr/>
        </p:nvCxnSpPr>
        <p:spPr>
          <a:xfrm flipH="1">
            <a:off x="6490715" y="2025776"/>
            <a:ext cx="1097075" cy="3065234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stCxn id="13" idx="4"/>
            <a:endCxn id="72" idx="5"/>
          </p:cNvCxnSpPr>
          <p:nvPr/>
        </p:nvCxnSpPr>
        <p:spPr>
          <a:xfrm flipH="1">
            <a:off x="7754579" y="2016306"/>
            <a:ext cx="879143" cy="314262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stCxn id="16" idx="4"/>
            <a:endCxn id="56" idx="5"/>
          </p:cNvCxnSpPr>
          <p:nvPr/>
        </p:nvCxnSpPr>
        <p:spPr>
          <a:xfrm>
            <a:off x="9471717" y="2030764"/>
            <a:ext cx="154007" cy="312882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03972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655307" y="731241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1530782" y="5665389"/>
                <a:ext cx="17798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𝑖𝑛𝑎𝑐𝑡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782" y="5665389"/>
                <a:ext cx="1779846" cy="646331"/>
              </a:xfrm>
              <a:prstGeom prst="rect">
                <a:avLst/>
              </a:prstGeom>
              <a:blipFill>
                <a:blip r:embed="rId10"/>
                <a:stretch>
                  <a:fillRect l="-2740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/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blipFill>
                <a:blip r:embed="rId11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/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blipFill>
                <a:blip r:embed="rId12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BD4833F-54F5-404D-A56A-A05303102886}"/>
              </a:ext>
            </a:extLst>
          </p:cNvPr>
          <p:cNvSpPr txBox="1"/>
          <p:nvPr/>
        </p:nvSpPr>
        <p:spPr>
          <a:xfrm>
            <a:off x="5637276" y="288950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/>
              <p:nvPr/>
            </p:nvSpPr>
            <p:spPr>
              <a:xfrm>
                <a:off x="6737569" y="1179536"/>
                <a:ext cx="1602105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𝑎𝑐𝑡𝑖𝑣𝑒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569" y="1179536"/>
                <a:ext cx="1602105" cy="396519"/>
              </a:xfrm>
              <a:prstGeom prst="rect">
                <a:avLst/>
              </a:prstGeom>
              <a:blipFill>
                <a:blip r:embed="rId13"/>
                <a:stretch>
                  <a:fillRect l="-3042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Left Brace 58">
            <a:extLst>
              <a:ext uri="{FF2B5EF4-FFF2-40B4-BE49-F238E27FC236}">
                <a16:creationId xmlns:a16="http://schemas.microsoft.com/office/drawing/2014/main" id="{D7D68068-4D08-439A-BC08-ADC3F2FF266D}"/>
              </a:ext>
            </a:extLst>
          </p:cNvPr>
          <p:cNvSpPr/>
          <p:nvPr/>
        </p:nvSpPr>
        <p:spPr>
          <a:xfrm rot="16200000">
            <a:off x="7594829" y="3388998"/>
            <a:ext cx="240730" cy="47961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/>
              <p:nvPr/>
            </p:nvSpPr>
            <p:spPr>
              <a:xfrm>
                <a:off x="7354241" y="5985715"/>
                <a:ext cx="1078757" cy="302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241" y="5985715"/>
                <a:ext cx="1078757" cy="302327"/>
              </a:xfrm>
              <a:prstGeom prst="rect">
                <a:avLst/>
              </a:prstGeom>
              <a:blipFill>
                <a:blip r:embed="rId14"/>
                <a:stretch>
                  <a:fillRect l="-2825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B30313-3611-442D-8879-5F8D001009DE}"/>
              </a:ext>
            </a:extLst>
          </p:cNvPr>
          <p:cNvCxnSpPr>
            <a:cxnSpLocks/>
            <a:endCxn id="73" idx="2"/>
          </p:cNvCxnSpPr>
          <p:nvPr/>
        </p:nvCxnSpPr>
        <p:spPr>
          <a:xfrm flipH="1">
            <a:off x="5605582" y="1990561"/>
            <a:ext cx="1057933" cy="315253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8FFE6E1-3FFF-4CCF-BD8C-9E9AE736F1B6}"/>
              </a:ext>
            </a:extLst>
          </p:cNvPr>
          <p:cNvCxnSpPr>
            <a:cxnSpLocks/>
          </p:cNvCxnSpPr>
          <p:nvPr/>
        </p:nvCxnSpPr>
        <p:spPr>
          <a:xfrm>
            <a:off x="6118227" y="3599524"/>
            <a:ext cx="621658" cy="15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DFFA3D6-2927-4D3B-B02F-92F32FF956EB}"/>
                  </a:ext>
                </a:extLst>
              </p:cNvPr>
              <p:cNvSpPr txBox="1"/>
              <p:nvPr/>
            </p:nvSpPr>
            <p:spPr>
              <a:xfrm>
                <a:off x="6028525" y="3756785"/>
                <a:ext cx="14072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Stop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DFFA3D6-2927-4D3B-B02F-92F32FF95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525" y="3756785"/>
                <a:ext cx="1407294" cy="369332"/>
              </a:xfrm>
              <a:prstGeom prst="rect">
                <a:avLst/>
              </a:prstGeom>
              <a:blipFill>
                <a:blip r:embed="rId15"/>
                <a:stretch>
                  <a:fillRect l="-389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56ADC9F-2AC8-4783-AE1A-92A59D0A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18EA5A1-21ED-A479-7CCB-284611A986D9}"/>
                  </a:ext>
                </a:extLst>
              </p14:cNvPr>
              <p14:cNvContentPartPr/>
              <p14:nvPr/>
            </p14:nvContentPartPr>
            <p14:xfrm>
              <a:off x="2952889" y="1601767"/>
              <a:ext cx="341640" cy="1652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18EA5A1-21ED-A479-7CCB-284611A986D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44249" y="1592767"/>
                <a:ext cx="359280" cy="1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79477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B2772-E311-437E-AE9E-D330E63C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71" y="0"/>
            <a:ext cx="7612974" cy="466531"/>
          </a:xfrm>
        </p:spPr>
        <p:txBody>
          <a:bodyPr>
            <a:normAutofit/>
          </a:bodyPr>
          <a:lstStyle/>
          <a:p>
            <a:r>
              <a:rPr lang="en-US" sz="2400" dirty="0"/>
              <a:t>Algorithm for 1D OTP (Version 2)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9B834A6-C71D-4D34-8384-04F3146C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B98E25-C013-9F09-8013-FB35C1C4E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4" y="384856"/>
            <a:ext cx="5352665" cy="5739784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9B803F-9C8B-65C6-2F40-28032F607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989" y="317349"/>
            <a:ext cx="6171140" cy="56971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22B35CD-7FAE-34A9-A3EA-FB9606A2D200}"/>
                  </a:ext>
                </a:extLst>
              </p14:cNvPr>
              <p14:cNvContentPartPr/>
              <p14:nvPr/>
            </p14:nvContentPartPr>
            <p14:xfrm>
              <a:off x="2815009" y="3119527"/>
              <a:ext cx="644040" cy="7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22B35CD-7FAE-34A9-A3EA-FB9606A2D2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6369" y="3110887"/>
                <a:ext cx="6616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ECCA5AF-D434-085B-2312-F2E38C800581}"/>
                  </a:ext>
                </a:extLst>
              </p14:cNvPr>
              <p14:cNvContentPartPr/>
              <p14:nvPr/>
            </p14:nvContentPartPr>
            <p14:xfrm>
              <a:off x="6546769" y="549127"/>
              <a:ext cx="638280" cy="32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ECCA5AF-D434-085B-2312-F2E38C8005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37769" y="540487"/>
                <a:ext cx="655920" cy="5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563C20FD-1E15-4CE2-E523-52C310E9B0BC}"/>
              </a:ext>
            </a:extLst>
          </p:cNvPr>
          <p:cNvGrpSpPr/>
          <p:nvPr/>
        </p:nvGrpSpPr>
        <p:grpSpPr>
          <a:xfrm>
            <a:off x="6878689" y="220087"/>
            <a:ext cx="151200" cy="111240"/>
            <a:chOff x="6878689" y="220087"/>
            <a:chExt cx="151200" cy="11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2112BCA-E502-9F3F-5C0F-1C58549E240E}"/>
                    </a:ext>
                  </a:extLst>
                </p14:cNvPr>
                <p14:cNvContentPartPr/>
                <p14:nvPr/>
              </p14:nvContentPartPr>
              <p14:xfrm>
                <a:off x="6878689" y="242047"/>
                <a:ext cx="14040" cy="89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2112BCA-E502-9F3F-5C0F-1C58549E240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69689" y="233047"/>
                  <a:ext cx="316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8D9D174-DC9C-2700-2D9E-C5CEEBE51AAD}"/>
                    </a:ext>
                  </a:extLst>
                </p14:cNvPr>
                <p14:cNvContentPartPr/>
                <p14:nvPr/>
              </p14:nvContentPartPr>
              <p14:xfrm>
                <a:off x="6931609" y="264727"/>
                <a:ext cx="9720" cy="51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8D9D174-DC9C-2700-2D9E-C5CEEBE51AA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22969" y="256087"/>
                  <a:ext cx="273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3BFE162-B296-B955-6733-2E5E25E379DE}"/>
                    </a:ext>
                  </a:extLst>
                </p14:cNvPr>
                <p14:cNvContentPartPr/>
                <p14:nvPr/>
              </p14:nvContentPartPr>
              <p14:xfrm>
                <a:off x="6954289" y="220087"/>
                <a:ext cx="75600" cy="105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3BFE162-B296-B955-6733-2E5E25E379D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45649" y="211087"/>
                  <a:ext cx="93240" cy="12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D8B5AF9-692B-3D88-96BE-AB5B39BA1938}"/>
                  </a:ext>
                </a:extLst>
              </p14:cNvPr>
              <p14:cNvContentPartPr/>
              <p14:nvPr/>
            </p14:nvContentPartPr>
            <p14:xfrm>
              <a:off x="6695449" y="809407"/>
              <a:ext cx="404640" cy="20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D8B5AF9-692B-3D88-96BE-AB5B39BA193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86809" y="800407"/>
                <a:ext cx="4222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833D39F-E68F-639E-6EF2-7D53D81244AE}"/>
                  </a:ext>
                </a:extLst>
              </p14:cNvPr>
              <p14:cNvContentPartPr/>
              <p14:nvPr/>
            </p14:nvContentPartPr>
            <p14:xfrm>
              <a:off x="7666009" y="843607"/>
              <a:ext cx="5547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833D39F-E68F-639E-6EF2-7D53D81244A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57009" y="834967"/>
                <a:ext cx="572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3C79049-82FB-EA99-0436-408734BAD419}"/>
                  </a:ext>
                </a:extLst>
              </p14:cNvPr>
              <p14:cNvContentPartPr/>
              <p14:nvPr/>
            </p14:nvContentPartPr>
            <p14:xfrm>
              <a:off x="8657449" y="837847"/>
              <a:ext cx="201240" cy="82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3C79049-82FB-EA99-0436-408734BAD41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48809" y="828847"/>
                <a:ext cx="21888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935F9-C428-EB09-CA6E-8AB0041F0689}"/>
              </a:ext>
            </a:extLst>
          </p:cNvPr>
          <p:cNvGrpSpPr/>
          <p:nvPr/>
        </p:nvGrpSpPr>
        <p:grpSpPr>
          <a:xfrm>
            <a:off x="6315649" y="975727"/>
            <a:ext cx="1920960" cy="274680"/>
            <a:chOff x="6315649" y="975727"/>
            <a:chExt cx="1920960" cy="27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7AD80DD-955E-DEB0-49CD-E0E41CB55154}"/>
                    </a:ext>
                  </a:extLst>
                </p14:cNvPr>
                <p14:cNvContentPartPr/>
                <p14:nvPr/>
              </p14:nvContentPartPr>
              <p14:xfrm>
                <a:off x="6315649" y="999127"/>
                <a:ext cx="17172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7AD80DD-955E-DEB0-49CD-E0E41CB551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06649" y="990127"/>
                  <a:ext cx="189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77EAF38-5300-77BF-1EF5-C1B6A463D136}"/>
                    </a:ext>
                  </a:extLst>
                </p14:cNvPr>
                <p14:cNvContentPartPr/>
                <p14:nvPr/>
              </p14:nvContentPartPr>
              <p14:xfrm>
                <a:off x="6728209" y="1005967"/>
                <a:ext cx="183600" cy="3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77EAF38-5300-77BF-1EF5-C1B6A463D13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19569" y="996967"/>
                  <a:ext cx="2012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FA0B469-0A35-8909-9DAA-AD6B11EF7FB9}"/>
                    </a:ext>
                  </a:extLst>
                </p14:cNvPr>
                <p14:cNvContentPartPr/>
                <p14:nvPr/>
              </p14:nvContentPartPr>
              <p14:xfrm>
                <a:off x="7105849" y="1006327"/>
                <a:ext cx="365040" cy="13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FA0B469-0A35-8909-9DAA-AD6B11EF7FB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97209" y="997687"/>
                  <a:ext cx="382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D5900E7-7494-ABCD-B212-9F726EAC27FF}"/>
                    </a:ext>
                  </a:extLst>
                </p14:cNvPr>
                <p14:cNvContentPartPr/>
                <p14:nvPr/>
              </p14:nvContentPartPr>
              <p14:xfrm>
                <a:off x="7599409" y="1039447"/>
                <a:ext cx="440280" cy="8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D5900E7-7494-ABCD-B212-9F726EAC27F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90769" y="1030807"/>
                  <a:ext cx="457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152847C-19A8-A341-C07E-5FA2E65C5D52}"/>
                    </a:ext>
                  </a:extLst>
                </p14:cNvPr>
                <p14:cNvContentPartPr/>
                <p14:nvPr/>
              </p14:nvContentPartPr>
              <p14:xfrm>
                <a:off x="6320329" y="1005967"/>
                <a:ext cx="421920" cy="56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152847C-19A8-A341-C07E-5FA2E65C5D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11689" y="997327"/>
                  <a:ext cx="4395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205572D-55B6-4E6C-FB33-6FFCBE2FC0A6}"/>
                    </a:ext>
                  </a:extLst>
                </p14:cNvPr>
                <p14:cNvContentPartPr/>
                <p14:nvPr/>
              </p14:nvContentPartPr>
              <p14:xfrm>
                <a:off x="6716689" y="975727"/>
                <a:ext cx="262440" cy="22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205572D-55B6-4E6C-FB33-6FFCBE2FC0A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08049" y="967087"/>
                  <a:ext cx="280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AFD318F-9AF8-4A41-A14F-BDAECFB7BEC6}"/>
                    </a:ext>
                  </a:extLst>
                </p14:cNvPr>
                <p14:cNvContentPartPr/>
                <p14:nvPr/>
              </p14:nvContentPartPr>
              <p14:xfrm>
                <a:off x="7071289" y="998047"/>
                <a:ext cx="520920" cy="5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AFD318F-9AF8-4A41-A14F-BDAECFB7BE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62289" y="989047"/>
                  <a:ext cx="5385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3B438C6-725B-8EBA-FDD0-7A6AE8061384}"/>
                    </a:ext>
                  </a:extLst>
                </p14:cNvPr>
                <p14:cNvContentPartPr/>
                <p14:nvPr/>
              </p14:nvContentPartPr>
              <p14:xfrm>
                <a:off x="7614889" y="999127"/>
                <a:ext cx="621720" cy="56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3B438C6-725B-8EBA-FDD0-7A6AE806138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06249" y="990487"/>
                  <a:ext cx="6393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5F33BA8-CA43-9B4A-C11F-643B39FD3119}"/>
                    </a:ext>
                  </a:extLst>
                </p14:cNvPr>
                <p14:cNvContentPartPr/>
                <p14:nvPr/>
              </p14:nvContentPartPr>
              <p14:xfrm>
                <a:off x="7276129" y="1043767"/>
                <a:ext cx="72720" cy="120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5F33BA8-CA43-9B4A-C11F-643B39FD311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67489" y="1035127"/>
                  <a:ext cx="90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3CBE352-760C-DCD6-CB6A-0285167A8C40}"/>
                    </a:ext>
                  </a:extLst>
                </p14:cNvPr>
                <p14:cNvContentPartPr/>
                <p14:nvPr/>
              </p14:nvContentPartPr>
              <p14:xfrm>
                <a:off x="7674649" y="1078687"/>
                <a:ext cx="210960" cy="171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3CBE352-760C-DCD6-CB6A-0285167A8C4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66009" y="1069687"/>
                  <a:ext cx="2286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AF60CEE-0BEE-CBEF-DE6A-3A786B1EEA55}"/>
                    </a:ext>
                  </a:extLst>
                </p14:cNvPr>
                <p14:cNvContentPartPr/>
                <p14:nvPr/>
              </p14:nvContentPartPr>
              <p14:xfrm>
                <a:off x="7908649" y="1076887"/>
                <a:ext cx="167040" cy="120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AF60CEE-0BEE-CBEF-DE6A-3A786B1EEA5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99649" y="1068247"/>
                  <a:ext cx="184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BFB2FEC-42AF-CEEA-2967-52DF74133760}"/>
                    </a:ext>
                  </a:extLst>
                </p14:cNvPr>
                <p14:cNvContentPartPr/>
                <p14:nvPr/>
              </p14:nvContentPartPr>
              <p14:xfrm>
                <a:off x="7658449" y="1188487"/>
                <a:ext cx="153720" cy="7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BFB2FEC-42AF-CEEA-2967-52DF7413376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49809" y="1179847"/>
                  <a:ext cx="17136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434AA89-FCEE-8B13-F8E0-39035F977DD5}"/>
                  </a:ext>
                </a:extLst>
              </p14:cNvPr>
              <p14:cNvContentPartPr/>
              <p14:nvPr/>
            </p14:nvContentPartPr>
            <p14:xfrm>
              <a:off x="6058969" y="2437687"/>
              <a:ext cx="824040" cy="64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434AA89-FCEE-8B13-F8E0-39035F977DD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50329" y="2429047"/>
                <a:ext cx="8416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341BAA8-A809-7016-CCDD-02911004111A}"/>
                  </a:ext>
                </a:extLst>
              </p14:cNvPr>
              <p14:cNvContentPartPr/>
              <p14:nvPr/>
            </p14:nvContentPartPr>
            <p14:xfrm>
              <a:off x="5969689" y="2217367"/>
              <a:ext cx="418320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341BAA8-A809-7016-CCDD-02911004111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60689" y="2208727"/>
                <a:ext cx="435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812D2E3-D3CF-9798-05D1-0F78B17F3FF3}"/>
                  </a:ext>
                </a:extLst>
              </p14:cNvPr>
              <p14:cNvContentPartPr/>
              <p14:nvPr/>
            </p14:nvContentPartPr>
            <p14:xfrm>
              <a:off x="6152929" y="3433447"/>
              <a:ext cx="169920" cy="36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812D2E3-D3CF-9798-05D1-0F78B17F3FF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43929" y="3424807"/>
                <a:ext cx="1875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49B94D0-7D31-9118-F175-5BE5982DC727}"/>
                  </a:ext>
                </a:extLst>
              </p14:cNvPr>
              <p14:cNvContentPartPr/>
              <p14:nvPr/>
            </p14:nvContentPartPr>
            <p14:xfrm>
              <a:off x="5782489" y="5088007"/>
              <a:ext cx="95760" cy="3002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49B94D0-7D31-9118-F175-5BE5982DC72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73489" y="5079367"/>
                <a:ext cx="1134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8B2A027-4589-BE55-C5F8-E9523646B1D4}"/>
                  </a:ext>
                </a:extLst>
              </p14:cNvPr>
              <p14:cNvContentPartPr/>
              <p14:nvPr/>
            </p14:nvContentPartPr>
            <p14:xfrm>
              <a:off x="7359649" y="5350087"/>
              <a:ext cx="255600" cy="172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8B2A027-4589-BE55-C5F8-E9523646B1D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351009" y="5341447"/>
                <a:ext cx="2732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4F0183B-4134-DC72-1375-918F69B21FDF}"/>
                  </a:ext>
                </a:extLst>
              </p14:cNvPr>
              <p14:cNvContentPartPr/>
              <p14:nvPr/>
            </p14:nvContentPartPr>
            <p14:xfrm>
              <a:off x="6622369" y="5337847"/>
              <a:ext cx="448200" cy="86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4F0183B-4134-DC72-1375-918F69B21FD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613369" y="5328847"/>
                <a:ext cx="4658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BF0CF48-9A2D-6017-18F5-3AE70DBD3E68}"/>
                  </a:ext>
                </a:extLst>
              </p14:cNvPr>
              <p14:cNvContentPartPr/>
              <p14:nvPr/>
            </p14:nvContentPartPr>
            <p14:xfrm>
              <a:off x="7409689" y="5571487"/>
              <a:ext cx="1202040" cy="270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BF0CF48-9A2D-6017-18F5-3AE70DBD3E6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400689" y="5562847"/>
                <a:ext cx="12196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96FCB1A-758E-F6DB-9A92-EC4C38628AA7}"/>
                  </a:ext>
                </a:extLst>
              </p14:cNvPr>
              <p14:cNvContentPartPr/>
              <p14:nvPr/>
            </p14:nvContentPartPr>
            <p14:xfrm>
              <a:off x="6952129" y="5531527"/>
              <a:ext cx="373680" cy="295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96FCB1A-758E-F6DB-9A92-EC4C38628AA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43489" y="5522887"/>
                <a:ext cx="39132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7B304017-F27E-6642-A4CD-8479C5C15075}"/>
              </a:ext>
            </a:extLst>
          </p:cNvPr>
          <p:cNvGrpSpPr/>
          <p:nvPr/>
        </p:nvGrpSpPr>
        <p:grpSpPr>
          <a:xfrm>
            <a:off x="7986049" y="5356207"/>
            <a:ext cx="110160" cy="235080"/>
            <a:chOff x="7986049" y="5356207"/>
            <a:chExt cx="110160" cy="23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86DAA9A-398A-884B-9C83-55574965B835}"/>
                    </a:ext>
                  </a:extLst>
                </p14:cNvPr>
                <p14:cNvContentPartPr/>
                <p14:nvPr/>
              </p14:nvContentPartPr>
              <p14:xfrm>
                <a:off x="7986049" y="5417047"/>
                <a:ext cx="44640" cy="10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86DAA9A-398A-884B-9C83-55574965B8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77049" y="5408047"/>
                  <a:ext cx="62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33F939B-FFF3-46BE-0F86-A081FE005CD1}"/>
                    </a:ext>
                  </a:extLst>
                </p14:cNvPr>
                <p14:cNvContentPartPr/>
                <p14:nvPr/>
              </p14:nvContentPartPr>
              <p14:xfrm>
                <a:off x="8036449" y="5412007"/>
                <a:ext cx="17640" cy="1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33F939B-FFF3-46BE-0F86-A081FE005C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27449" y="5403367"/>
                  <a:ext cx="352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4F98211-86A7-2996-F768-1604C2A9FDFD}"/>
                    </a:ext>
                  </a:extLst>
                </p14:cNvPr>
                <p14:cNvContentPartPr/>
                <p14:nvPr/>
              </p14:nvContentPartPr>
              <p14:xfrm>
                <a:off x="8001529" y="5356207"/>
                <a:ext cx="19080" cy="235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4F98211-86A7-2996-F768-1604C2A9FDF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92529" y="5347207"/>
                  <a:ext cx="367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B4CB70A-0CDF-7999-CB9A-FE76FB195D53}"/>
                    </a:ext>
                  </a:extLst>
                </p14:cNvPr>
                <p14:cNvContentPartPr/>
                <p14:nvPr/>
              </p14:nvContentPartPr>
              <p14:xfrm>
                <a:off x="8095849" y="5364487"/>
                <a:ext cx="360" cy="96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B4CB70A-0CDF-7999-CB9A-FE76FB195D5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87209" y="5355847"/>
                  <a:ext cx="18000" cy="11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F6897EC-B28A-FA9E-A8E3-0927D8431CA6}"/>
                  </a:ext>
                </a:extLst>
              </p14:cNvPr>
              <p14:cNvContentPartPr/>
              <p14:nvPr/>
            </p14:nvContentPartPr>
            <p14:xfrm>
              <a:off x="7498609" y="4429927"/>
              <a:ext cx="1944720" cy="352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F6897EC-B28A-FA9E-A8E3-0927D8431CA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489969" y="4421287"/>
                <a:ext cx="19623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AEBE3F2-8DEA-2ED7-F24C-5CF9E5683651}"/>
                  </a:ext>
                </a:extLst>
              </p14:cNvPr>
              <p14:cNvContentPartPr/>
              <p14:nvPr/>
            </p14:nvContentPartPr>
            <p14:xfrm>
              <a:off x="6863209" y="4420567"/>
              <a:ext cx="401400" cy="295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AEBE3F2-8DEA-2ED7-F24C-5CF9E568365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854209" y="4411567"/>
                <a:ext cx="4190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65E6286-5168-0671-572C-7856681F5850}"/>
                  </a:ext>
                </a:extLst>
              </p14:cNvPr>
              <p14:cNvContentPartPr/>
              <p14:nvPr/>
            </p14:nvContentPartPr>
            <p14:xfrm>
              <a:off x="5998489" y="4411567"/>
              <a:ext cx="176760" cy="133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65E6286-5168-0671-572C-7856681F585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989849" y="4402927"/>
                <a:ext cx="1944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3D8626D-D4F2-128D-EC3A-85EAC963739A}"/>
                  </a:ext>
                </a:extLst>
              </p14:cNvPr>
              <p14:cNvContentPartPr/>
              <p14:nvPr/>
            </p14:nvContentPartPr>
            <p14:xfrm>
              <a:off x="7698409" y="4646287"/>
              <a:ext cx="1422000" cy="216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3D8626D-D4F2-128D-EC3A-85EAC963739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89409" y="4637647"/>
                <a:ext cx="14396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71557DD-E344-17BF-2CCB-3DA999F6C3B7}"/>
                  </a:ext>
                </a:extLst>
              </p14:cNvPr>
              <p14:cNvContentPartPr/>
              <p14:nvPr/>
            </p14:nvContentPartPr>
            <p14:xfrm>
              <a:off x="7307089" y="4251727"/>
              <a:ext cx="576720" cy="288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71557DD-E344-17BF-2CCB-3DA999F6C3B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298449" y="4242727"/>
                <a:ext cx="5943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E575B20-AE9C-3CBB-F9F4-929FAA46AD4B}"/>
                  </a:ext>
                </a:extLst>
              </p14:cNvPr>
              <p14:cNvContentPartPr/>
              <p14:nvPr/>
            </p14:nvContentPartPr>
            <p14:xfrm>
              <a:off x="7278289" y="2859967"/>
              <a:ext cx="118080" cy="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E575B20-AE9C-3CBB-F9F4-929FAA46AD4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269649" y="2851327"/>
                <a:ext cx="135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EA2ED00-CA42-12C9-35ED-6801711EDC91}"/>
                  </a:ext>
                </a:extLst>
              </p14:cNvPr>
              <p14:cNvContentPartPr/>
              <p14:nvPr/>
            </p14:nvContentPartPr>
            <p14:xfrm>
              <a:off x="9109609" y="4646647"/>
              <a:ext cx="94680" cy="21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EA2ED00-CA42-12C9-35ED-6801711EDC9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100609" y="4638007"/>
                <a:ext cx="1123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4855BC2-DA6F-C124-7E17-BCA65FDCBAE8}"/>
                  </a:ext>
                </a:extLst>
              </p14:cNvPr>
              <p14:cNvContentPartPr/>
              <p14:nvPr/>
            </p14:nvContentPartPr>
            <p14:xfrm>
              <a:off x="6878689" y="4633687"/>
              <a:ext cx="399240" cy="108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4855BC2-DA6F-C124-7E17-BCA65FDCBAE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870049" y="4624687"/>
                <a:ext cx="4168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4E6BA66-0695-1DD2-545C-BE54A9A1A7C7}"/>
                  </a:ext>
                </a:extLst>
              </p14:cNvPr>
              <p14:cNvContentPartPr/>
              <p14:nvPr/>
            </p14:nvContentPartPr>
            <p14:xfrm>
              <a:off x="7669249" y="4846087"/>
              <a:ext cx="883800" cy="252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4E6BA66-0695-1DD2-545C-BE54A9A1A7C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660609" y="4837087"/>
                <a:ext cx="9014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E0E6BC1-3638-8F5A-4D89-4DCC72727FFE}"/>
                  </a:ext>
                </a:extLst>
              </p14:cNvPr>
              <p14:cNvContentPartPr/>
              <p14:nvPr/>
            </p14:nvContentPartPr>
            <p14:xfrm>
              <a:off x="7168489" y="4861207"/>
              <a:ext cx="359280" cy="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E0E6BC1-3638-8F5A-4D89-4DCC72727FF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159849" y="4852207"/>
                <a:ext cx="37692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4352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D6DB3-2CE8-4A48-A227-05DAC1412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60739"/>
            <a:ext cx="9293352" cy="516698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 for sub-OPT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BF406-8EA2-4AEF-BDF4-DDAA18600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78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CAA5-F431-46B3-8C96-D60E79A3F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90632" cy="649859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of OPT-V2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6554A0-62BA-4171-837B-14694AB0C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4984"/>
                <a:ext cx="10052304" cy="367258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Accuracy: </a:t>
                </a:r>
                <a:br>
                  <a:rPr lang="en-US" dirty="0"/>
                </a:br>
                <a:r>
                  <a:rPr lang="en-US" dirty="0"/>
                  <a:t>Theorem: in each iteration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returns one optimal solution which solves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Computational cost: </a:t>
                </a:r>
              </a:p>
              <a:p>
                <a:pPr marL="0" indent="0">
                  <a:buNone/>
                </a:pPr>
                <a:r>
                  <a:rPr lang="en-US" dirty="0"/>
                  <a:t>   Suppose each subproblem has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#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𝑠𝑢𝑏𝑝𝑟𝑜𝑏𝑙𝑒𝑚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r>
                  <a:rPr lang="en-US" dirty="0"/>
                  <a:t>The computational cost is at most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</m:oMath>
                </a14:m>
                <a:r>
                  <a:rPr lang="en-US" dirty="0"/>
                  <a:t>. Thus the time complexity is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6554A0-62BA-4171-837B-14694AB0C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4984"/>
                <a:ext cx="10052304" cy="3672588"/>
              </a:xfrm>
              <a:blipFill>
                <a:blip r:embed="rId2"/>
                <a:stretch>
                  <a:fillRect l="-109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3F0221-1C3A-49BF-B764-C8D175A8C294}"/>
              </a:ext>
            </a:extLst>
          </p:cNvPr>
          <p:cNvCxnSpPr/>
          <p:nvPr/>
        </p:nvCxnSpPr>
        <p:spPr>
          <a:xfrm flipV="1">
            <a:off x="1051560" y="5404104"/>
            <a:ext cx="8046720" cy="64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A7EE70-F32A-4428-9955-489468280593}"/>
              </a:ext>
            </a:extLst>
          </p:cNvPr>
          <p:cNvCxnSpPr/>
          <p:nvPr/>
        </p:nvCxnSpPr>
        <p:spPr>
          <a:xfrm flipV="1">
            <a:off x="1051560" y="6547104"/>
            <a:ext cx="8046720" cy="64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B390E60-8997-4464-9A9F-EF187570E861}"/>
              </a:ext>
            </a:extLst>
          </p:cNvPr>
          <p:cNvSpPr/>
          <p:nvPr/>
        </p:nvSpPr>
        <p:spPr>
          <a:xfrm>
            <a:off x="1779772" y="546811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B853DA-FA44-463B-B19C-131F3D7D9F74}"/>
              </a:ext>
            </a:extLst>
          </p:cNvPr>
          <p:cNvSpPr/>
          <p:nvPr/>
        </p:nvSpPr>
        <p:spPr>
          <a:xfrm>
            <a:off x="1738624" y="657910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F065D8-E636-4193-B0EE-5B9DB85F8F31}"/>
              </a:ext>
            </a:extLst>
          </p:cNvPr>
          <p:cNvSpPr/>
          <p:nvPr/>
        </p:nvSpPr>
        <p:spPr>
          <a:xfrm>
            <a:off x="2425688" y="65951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E2C742-65EB-4A6D-A5E8-AD763185DFED}"/>
              </a:ext>
            </a:extLst>
          </p:cNvPr>
          <p:cNvSpPr/>
          <p:nvPr/>
        </p:nvSpPr>
        <p:spPr>
          <a:xfrm>
            <a:off x="2507984" y="541439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239983-DADE-44D8-B962-FE7772DA3B55}"/>
              </a:ext>
            </a:extLst>
          </p:cNvPr>
          <p:cNvSpPr/>
          <p:nvPr/>
        </p:nvSpPr>
        <p:spPr>
          <a:xfrm>
            <a:off x="4054324" y="655624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E7402D-8230-44C1-BA9F-3EE270826B41}"/>
              </a:ext>
            </a:extLst>
          </p:cNvPr>
          <p:cNvSpPr/>
          <p:nvPr/>
        </p:nvSpPr>
        <p:spPr>
          <a:xfrm>
            <a:off x="4095472" y="54521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52E01F-F18E-43E1-B4BC-55EAA478640F}"/>
              </a:ext>
            </a:extLst>
          </p:cNvPr>
          <p:cNvSpPr/>
          <p:nvPr/>
        </p:nvSpPr>
        <p:spPr>
          <a:xfrm>
            <a:off x="4938244" y="541439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C8D24B-F052-4D02-8D9F-041CB6C37ACB}"/>
              </a:ext>
            </a:extLst>
          </p:cNvPr>
          <p:cNvSpPr/>
          <p:nvPr/>
        </p:nvSpPr>
        <p:spPr>
          <a:xfrm>
            <a:off x="4906518" y="657910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C893E1-E059-43B8-AEAD-E70F722C9C2C}"/>
              </a:ext>
            </a:extLst>
          </p:cNvPr>
          <p:cNvSpPr/>
          <p:nvPr/>
        </p:nvSpPr>
        <p:spPr>
          <a:xfrm>
            <a:off x="5676416" y="654939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BEF632-AA44-4332-86EB-0D7910C6A351}"/>
              </a:ext>
            </a:extLst>
          </p:cNvPr>
          <p:cNvSpPr/>
          <p:nvPr/>
        </p:nvSpPr>
        <p:spPr>
          <a:xfrm>
            <a:off x="5739868" y="541439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EFD86A-F47F-4261-9DDA-D68040FB6F2F}"/>
              </a:ext>
            </a:extLst>
          </p:cNvPr>
          <p:cNvSpPr/>
          <p:nvPr/>
        </p:nvSpPr>
        <p:spPr>
          <a:xfrm>
            <a:off x="7219672" y="539953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3510708-9223-4A62-96C5-F3ADBD3AFA91}"/>
              </a:ext>
            </a:extLst>
          </p:cNvPr>
          <p:cNvSpPr/>
          <p:nvPr/>
        </p:nvSpPr>
        <p:spPr>
          <a:xfrm>
            <a:off x="7219672" y="650138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758B96-F9FC-42AE-955C-F56C211FFC5E}"/>
              </a:ext>
            </a:extLst>
          </p:cNvPr>
          <p:cNvSpPr/>
          <p:nvPr/>
        </p:nvSpPr>
        <p:spPr>
          <a:xfrm>
            <a:off x="7925508" y="655624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309AC90-1500-43AB-85D5-4C24BD6B8F1D}"/>
              </a:ext>
            </a:extLst>
          </p:cNvPr>
          <p:cNvSpPr/>
          <p:nvPr/>
        </p:nvSpPr>
        <p:spPr>
          <a:xfrm>
            <a:off x="7939000" y="540639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Summing Junction 22">
            <a:extLst>
              <a:ext uri="{FF2B5EF4-FFF2-40B4-BE49-F238E27FC236}">
                <a16:creationId xmlns:a16="http://schemas.microsoft.com/office/drawing/2014/main" id="{D5026F0B-FB54-4B45-9D30-666C1C0FA095}"/>
              </a:ext>
            </a:extLst>
          </p:cNvPr>
          <p:cNvSpPr/>
          <p:nvPr/>
        </p:nvSpPr>
        <p:spPr>
          <a:xfrm>
            <a:off x="3250348" y="5382387"/>
            <a:ext cx="159052" cy="155448"/>
          </a:xfrm>
          <a:prstGeom prst="flowChartSummingJunction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Summing Junction 23">
            <a:extLst>
              <a:ext uri="{FF2B5EF4-FFF2-40B4-BE49-F238E27FC236}">
                <a16:creationId xmlns:a16="http://schemas.microsoft.com/office/drawing/2014/main" id="{72549CA0-85B1-4EE2-BFA4-847FD13FAB36}"/>
              </a:ext>
            </a:extLst>
          </p:cNvPr>
          <p:cNvSpPr/>
          <p:nvPr/>
        </p:nvSpPr>
        <p:spPr>
          <a:xfrm>
            <a:off x="6474557" y="5304663"/>
            <a:ext cx="159052" cy="155448"/>
          </a:xfrm>
          <a:prstGeom prst="flowChartSummingJunction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FEB5E0-1C4A-4496-A321-8FE05A278541}"/>
              </a:ext>
            </a:extLst>
          </p:cNvPr>
          <p:cNvCxnSpPr>
            <a:cxnSpLocks/>
            <a:stCxn id="7" idx="4"/>
            <a:endCxn id="8" idx="4"/>
          </p:cNvCxnSpPr>
          <p:nvPr/>
        </p:nvCxnSpPr>
        <p:spPr>
          <a:xfrm flipH="1">
            <a:off x="1779772" y="5513831"/>
            <a:ext cx="41148" cy="1110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4F312B-C24C-4096-B225-51385B5B67A0}"/>
              </a:ext>
            </a:extLst>
          </p:cNvPr>
          <p:cNvCxnSpPr>
            <a:cxnSpLocks/>
          </p:cNvCxnSpPr>
          <p:nvPr/>
        </p:nvCxnSpPr>
        <p:spPr>
          <a:xfrm flipH="1">
            <a:off x="2501072" y="5452110"/>
            <a:ext cx="41148" cy="1110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07CD8D5-5601-4EB7-B27F-8C5FA4B8C08F}"/>
              </a:ext>
            </a:extLst>
          </p:cNvPr>
          <p:cNvCxnSpPr>
            <a:cxnSpLocks/>
          </p:cNvCxnSpPr>
          <p:nvPr/>
        </p:nvCxnSpPr>
        <p:spPr>
          <a:xfrm flipH="1">
            <a:off x="4116548" y="5445252"/>
            <a:ext cx="41148" cy="1110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162D41D-71E1-4450-BA56-A17212E238A1}"/>
              </a:ext>
            </a:extLst>
          </p:cNvPr>
          <p:cNvCxnSpPr>
            <a:cxnSpLocks/>
          </p:cNvCxnSpPr>
          <p:nvPr/>
        </p:nvCxnSpPr>
        <p:spPr>
          <a:xfrm flipH="1">
            <a:off x="4903455" y="5445252"/>
            <a:ext cx="41148" cy="1110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D1B77FD-F442-4359-8BF7-DB7FE1538003}"/>
              </a:ext>
            </a:extLst>
          </p:cNvPr>
          <p:cNvCxnSpPr>
            <a:cxnSpLocks/>
          </p:cNvCxnSpPr>
          <p:nvPr/>
        </p:nvCxnSpPr>
        <p:spPr>
          <a:xfrm flipH="1">
            <a:off x="5726554" y="5436108"/>
            <a:ext cx="41148" cy="1110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D9CADD-1DE4-449B-AFAA-178E1C3913E1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7231724" y="5406391"/>
            <a:ext cx="20179" cy="1134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611B77-1D54-4443-AE5B-BFED4B8B6DB5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7966656" y="5406391"/>
            <a:ext cx="13976" cy="1149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31C1685-FBD3-427E-95FF-7CA0FB3A4F00}"/>
                  </a:ext>
                </a:extLst>
              </p:cNvPr>
              <p:cNvSpPr txBox="1"/>
              <p:nvPr/>
            </p:nvSpPr>
            <p:spPr>
              <a:xfrm>
                <a:off x="4723215" y="4689859"/>
                <a:ext cx="5946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31C1685-FBD3-427E-95FF-7CA0FB3A4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215" y="4689859"/>
                <a:ext cx="594650" cy="276999"/>
              </a:xfrm>
              <a:prstGeom prst="rect">
                <a:avLst/>
              </a:prstGeom>
              <a:blipFill>
                <a:blip r:embed="rId3"/>
                <a:stretch>
                  <a:fillRect l="-5155" r="-927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eft Brace 37">
            <a:extLst>
              <a:ext uri="{FF2B5EF4-FFF2-40B4-BE49-F238E27FC236}">
                <a16:creationId xmlns:a16="http://schemas.microsoft.com/office/drawing/2014/main" id="{D3714B4B-8C31-4CC4-AAB0-538BBF641D0E}"/>
              </a:ext>
            </a:extLst>
          </p:cNvPr>
          <p:cNvSpPr/>
          <p:nvPr/>
        </p:nvSpPr>
        <p:spPr>
          <a:xfrm rot="5400000">
            <a:off x="4845425" y="4056622"/>
            <a:ext cx="286778" cy="22951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B2A54-6838-48AF-A7A8-1582407C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608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636ED-C4B8-4152-9781-9482AE5D4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27208" cy="649859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3: Accuracy of our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BC0F94-4355-48DF-AB2D-A7238E7C26EE}"/>
                  </a:ext>
                </a:extLst>
              </p:cNvPr>
              <p:cNvSpPr txBox="1"/>
              <p:nvPr/>
            </p:nvSpPr>
            <p:spPr>
              <a:xfrm>
                <a:off x="705687" y="1124840"/>
                <a:ext cx="5469318" cy="5118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5,20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BC0F94-4355-48DF-AB2D-A7238E7C2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87" y="1124840"/>
                <a:ext cx="5469318" cy="511807"/>
              </a:xfrm>
              <a:prstGeom prst="rect">
                <a:avLst/>
              </a:prstGeom>
              <a:blipFill>
                <a:blip r:embed="rId2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6D80FD-BF9F-46BF-BFCA-7EAD2025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AA3AD8A-695D-4720-BE05-0740882FC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195" y="1746502"/>
            <a:ext cx="7159334" cy="491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7D70-A6F7-4A29-BB1E-708EE67FF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Monge’s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9468B-7D59-4196-9A9B-BFD354642E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2416"/>
                <a:ext cx="10515600" cy="5134547"/>
              </a:xfrm>
            </p:spPr>
            <p:txBody>
              <a:bodyPr/>
              <a:lstStyle/>
              <a:p>
                <a:r>
                  <a:rPr lang="en-US" dirty="0"/>
                  <a:t>Under some regular conditions,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.) The optimal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in Kantorovich problem is induced by a mapping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(i.e.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). The Kantorovich problem reduces to the Monge’s formulation: 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9468B-7D59-4196-9A9B-BFD354642E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2416"/>
                <a:ext cx="10515600" cy="5134547"/>
              </a:xfrm>
              <a:blipFill>
                <a:blip r:embed="rId2"/>
                <a:stretch>
                  <a:fillRect l="-1043" t="-1900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808FB-A440-4966-9C1A-A6F163D9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5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B9769-7D89-4E8E-A68C-F2F2D7421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84" y="118431"/>
            <a:ext cx="10162032" cy="594910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4:  time complexity of our methods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141746-5E40-4F8A-A7E5-8C9A18C9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1328E4-B340-4E33-8021-3FBE05DEE6AD}"/>
                  </a:ext>
                </a:extLst>
              </p:cNvPr>
              <p:cNvSpPr txBox="1"/>
              <p:nvPr/>
            </p:nvSpPr>
            <p:spPr>
              <a:xfrm>
                <a:off x="527304" y="713341"/>
                <a:ext cx="6094476" cy="511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5,20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1328E4-B340-4E33-8021-3FBE05DEE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04" y="713341"/>
                <a:ext cx="6094476" cy="511807"/>
              </a:xfrm>
              <a:prstGeom prst="rect">
                <a:avLst/>
              </a:prstGeom>
              <a:blipFill>
                <a:blip r:embed="rId3"/>
                <a:stretch>
                  <a:fillRect b="-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9FE07E-16F7-45EA-A387-9B48FA56C58E}"/>
                  </a:ext>
                </a:extLst>
              </p:cNvPr>
              <p:cNvSpPr txBox="1"/>
              <p:nvPr/>
            </p:nvSpPr>
            <p:spPr>
              <a:xfrm>
                <a:off x="6549490" y="5221329"/>
                <a:ext cx="47198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Tips:</a:t>
                </a:r>
              </a:p>
              <a:p>
                <a:r>
                  <a:rPr lang="en-US" dirty="0"/>
                  <a:t>In practice, Sinkhorn algorithm needs more time</a:t>
                </a:r>
              </a:p>
              <a:p>
                <a:r>
                  <a:rPr lang="en-US" dirty="0"/>
                  <a:t>since the iteration time should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9FE07E-16F7-45EA-A387-9B48FA56C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490" y="5221329"/>
                <a:ext cx="4719818" cy="923330"/>
              </a:xfrm>
              <a:prstGeom prst="rect">
                <a:avLst/>
              </a:prstGeom>
              <a:blipFill>
                <a:blip r:embed="rId4"/>
                <a:stretch>
                  <a:fillRect l="-1032" t="-3974" r="-258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19E197E-C7FA-4808-A6E2-8896A0B2C4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5" y="1765508"/>
            <a:ext cx="4901587" cy="3326984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2554352-EC6F-4165-8854-DFBCAC9207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891" y="1599207"/>
            <a:ext cx="5317417" cy="360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19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7363F-353A-4204-81ED-8BA013DD8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 1: find the optimal shift and scaling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D0690E-AA0A-49A0-9944-AD5F036A9F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0160"/>
                <a:ext cx="10515600" cy="4896803"/>
              </a:xfrm>
            </p:spPr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𝑤𝑖𝑡h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𝑃𝑟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=0.9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𝑤𝑖𝑡h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=0.1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𝑤𝑖𝑡h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𝑃𝑟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=0.9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𝑤𝑖𝑡h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=0.1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Suppose we observe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we want to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r>
                  <a:rPr lang="en-US" dirty="0"/>
                  <a:t>To simplify the problem, we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𝑠𝑢𝑝𝑝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𝑠𝑢𝑝𝑝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disjoint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𝑆𝑢𝑝𝑝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𝑆𝑢𝑝𝑝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disjoint.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D0690E-AA0A-49A0-9944-AD5F036A9F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0160"/>
                <a:ext cx="10515600" cy="4896803"/>
              </a:xfrm>
              <a:blipFill>
                <a:blip r:embed="rId2"/>
                <a:stretch>
                  <a:fillRect l="-1217"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FDA7F-CD24-4445-9A60-2A92CE7E4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80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F8BD-45F5-4F92-BC1A-10CA8295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2" y="128272"/>
            <a:ext cx="10515600" cy="659003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 1: find the optimal shift and scaling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A5C151-5879-44E9-B274-E1A83189B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752" y="1024128"/>
                <a:ext cx="10116312" cy="217627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Setup: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0,10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=18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1800" dirty="0"/>
                  <a:t> is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5,25</m:t>
                            </m:r>
                          </m:e>
                        </m:d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−10,−5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𝑛𝑥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br>
                  <a:rPr lang="en-US" sz="1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30,40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𝑚𝑦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 </a:t>
                </a:r>
                <a:br>
                  <a:rPr lang="en-US" sz="1800" dirty="0"/>
                </a:br>
                <a:r>
                  <a:rPr lang="en-US" sz="1800" dirty="0"/>
                  <a:t> 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𝑂𝑃𝑇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p>
                                </m:sSub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sup>
                            </m:sSubSup>
                          </m:e>
                        </m:d>
                      </m:e>
                    </m:func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A5C151-5879-44E9-B274-E1A83189B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752" y="1024128"/>
                <a:ext cx="10116312" cy="2176272"/>
              </a:xfrm>
              <a:blipFill>
                <a:blip r:embed="rId2"/>
                <a:stretch>
                  <a:fillRect l="-482" t="-252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A9A3BAC-5640-4926-AF4F-BAADD627E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53" y="3327841"/>
            <a:ext cx="5003174" cy="353015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8CAA6-6ADE-4B92-9125-2548303C4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DFD3D3-6426-4BB8-BD0E-72F3A5AFB103}"/>
                  </a:ext>
                </a:extLst>
              </p:cNvPr>
              <p:cNvSpPr txBox="1"/>
              <p:nvPr/>
            </p:nvSpPr>
            <p:spPr>
              <a:xfrm>
                <a:off x="6867144" y="3892591"/>
                <a:ext cx="486671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(or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) are not disjoint,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converge to incorrect values.</a:t>
                </a:r>
              </a:p>
              <a:p>
                <a:r>
                  <a:rPr lang="en-US" dirty="0"/>
                  <a:t>It may return constant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too small.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DFD3D3-6426-4BB8-BD0E-72F3A5AFB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144" y="3892591"/>
                <a:ext cx="4866717" cy="1200329"/>
              </a:xfrm>
              <a:prstGeom prst="rect">
                <a:avLst/>
              </a:prstGeom>
              <a:blipFill>
                <a:blip r:embed="rId4"/>
                <a:stretch>
                  <a:fillRect l="-1128" t="-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3277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6F5D-B209-4F76-9DF3-82750193A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738"/>
            <a:ext cx="10308336" cy="567563"/>
          </a:xfrm>
        </p:spPr>
        <p:txBody>
          <a:bodyPr>
            <a:noAutofit/>
          </a:bodyPr>
          <a:lstStyle/>
          <a:p>
            <a:r>
              <a:rPr lang="en-US" sz="3600" dirty="0"/>
              <a:t>Application 2: Sliced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2C2C65-56BC-4C85-A0C3-C4B77CDB9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50392"/>
                <a:ext cx="9621416" cy="100190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Setup: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=40,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br>
                  <a:rPr lang="en-US" sz="1600" dirty="0"/>
                </a:br>
                <a:r>
                  <a:rPr lang="en-US" sz="1600" dirty="0"/>
                  <a:t>                 # of slicing= 1000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2C2C65-56BC-4C85-A0C3-C4B77CDB9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50392"/>
                <a:ext cx="9621416" cy="1001904"/>
              </a:xfrm>
              <a:blipFill>
                <a:blip r:embed="rId2"/>
                <a:stretch>
                  <a:fillRect l="-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70053-22AD-41CB-B5D6-5A12575F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1787FF6-D813-4240-9834-E912D2C99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32" y="1473971"/>
            <a:ext cx="7228736" cy="526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90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9796-E3FC-48D2-B73C-6BFB6A1C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392" y="79859"/>
            <a:ext cx="10515600" cy="1325563"/>
          </a:xfrm>
        </p:spPr>
        <p:txBody>
          <a:bodyPr/>
          <a:lstStyle/>
          <a:p>
            <a:r>
              <a:rPr lang="en-US" dirty="0"/>
              <a:t>Application 2: point </a:t>
            </a:r>
            <a:r>
              <a:rPr lang="en-US" dirty="0" err="1"/>
              <a:t>clounds</a:t>
            </a:r>
            <a:r>
              <a:rPr lang="en-US" dirty="0"/>
              <a:t> matching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D2F79-FFBF-41A9-889B-9F74EFC6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54</a:t>
            </a:fld>
            <a:endParaRPr lang="en-US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B7198BD-1479-4FFD-9EF1-AA921A775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71" y="1516068"/>
            <a:ext cx="5479529" cy="3604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476A2-254C-4C63-9E8D-20C3A413BF25}"/>
                  </a:ext>
                </a:extLst>
              </p:cNvPr>
              <p:cNvSpPr txBox="1"/>
              <p:nvPr/>
            </p:nvSpPr>
            <p:spPr>
              <a:xfrm>
                <a:off x="2027622" y="5231285"/>
                <a:ext cx="7579704" cy="804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.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𝑂𝑃𝑇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𝐷𝑅𝑋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476A2-254C-4C63-9E8D-20C3A413B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622" y="5231285"/>
                <a:ext cx="7579704" cy="804772"/>
              </a:xfrm>
              <a:prstGeom prst="rect">
                <a:avLst/>
              </a:prstGeom>
              <a:blipFill>
                <a:blip r:embed="rId3"/>
                <a:stretch>
                  <a:fillRect t="-2273" b="-3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63F9DE4-146F-48F8-A501-2707602ED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84" y="1626714"/>
            <a:ext cx="5479529" cy="36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2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53E11-EE94-4409-97B6-36DD85DE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08336" cy="430403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05E57-04F1-49B2-9DB3-CE104504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5528"/>
            <a:ext cx="10646664" cy="5381435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Caffarelli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L., McCann, R., 2010. Free boundaries in optimal transport and Monge-Ampère obstacle problems. Ann. Math. 171, 673–730. https://doi.org/10.4007/annals.2010.171.673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Chapel, L.,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Alaya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M.Z.,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Gasso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G., 2020. Partial Optimal Transport with Applications on Positive-Unlabeled Learning. ArXiv200208276 Cs Stat.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Chizat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L.,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Peyré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G.,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Schmitzer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B.,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Vialard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F.-X., 2019. Unbalanced Optimal Transport: Dynamic and Kantorovich Formulation. ArXiv150805216 Math.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Chizat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L.,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Peyré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G.,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Schmitzer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B.,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Vialard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F.-X., 2017. Scaling Algorithms for Unbalanced Transport Problems. ArXiv160705816 Math.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Figalli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A., 2010. The Optimal Partial Transport Problem. Arch. Ration. Mech. Anal. 195, 533–560. https://doi.org/10.1007/s00205-008-0212-7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Liero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M., Mielke, A.,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Savaré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G., 2018. Optimal Entropy-Transport problems and a new Hellinger–Kantorovich distance between positive measures. Invent. Math. 211, 969–1117. https://doi.org/10.1007/s00222-017-0759-8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Sato, R., Yamada, M., Kashima, H., 2021. Fast Unbalanced Optimal Transport on a Tree. ArXiv200602703 Cs Stat.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7564-2FD0-4F3F-87F6-C8719689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93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E2D6-E49D-4645-9E87-C270412C9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45496" cy="659003"/>
          </a:xfrm>
        </p:spPr>
        <p:txBody>
          <a:bodyPr>
            <a:normAutofit fontScale="90000"/>
          </a:bodyPr>
          <a:lstStyle/>
          <a:p>
            <a:r>
              <a:rPr lang="en-US" dirty="0"/>
              <a:t>Optimal partial transport (OPT)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B557E9A-185D-4AA2-89CB-849386D311F2}"/>
              </a:ext>
            </a:extLst>
          </p:cNvPr>
          <p:cNvSpPr/>
          <p:nvPr/>
        </p:nvSpPr>
        <p:spPr>
          <a:xfrm>
            <a:off x="853639" y="1298107"/>
            <a:ext cx="3619694" cy="2626874"/>
          </a:xfrm>
          <a:prstGeom prst="triangle">
            <a:avLst>
              <a:gd name="adj" fmla="val 750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F00B8-74BD-4EED-BF50-7A930E0ECAAB}"/>
                  </a:ext>
                </a:extLst>
              </p:cNvPr>
              <p:cNvSpPr txBox="1"/>
              <p:nvPr/>
            </p:nvSpPr>
            <p:spPr>
              <a:xfrm>
                <a:off x="2458622" y="3924981"/>
                <a:ext cx="4097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F00B8-74BD-4EED-BF50-7A930E0EC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622" y="3924981"/>
                <a:ext cx="409728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rapezoid 5">
            <a:extLst>
              <a:ext uri="{FF2B5EF4-FFF2-40B4-BE49-F238E27FC236}">
                <a16:creationId xmlns:a16="http://schemas.microsoft.com/office/drawing/2014/main" id="{0912FD4D-95D9-4B34-AF00-875775191EC5}"/>
              </a:ext>
            </a:extLst>
          </p:cNvPr>
          <p:cNvSpPr/>
          <p:nvPr/>
        </p:nvSpPr>
        <p:spPr>
          <a:xfrm>
            <a:off x="11558016" y="3031156"/>
            <a:ext cx="432816" cy="795687"/>
          </a:xfrm>
          <a:prstGeom prst="trapezoid">
            <a:avLst>
              <a:gd name="adj" fmla="val 42448"/>
            </a:avLst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D9E5A1-C3D2-4D75-AC4B-AE56381AE8C7}"/>
                  </a:ext>
                </a:extLst>
              </p:cNvPr>
              <p:cNvSpPr txBox="1"/>
              <p:nvPr/>
            </p:nvSpPr>
            <p:spPr>
              <a:xfrm>
                <a:off x="6531171" y="4120000"/>
                <a:ext cx="39171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D9E5A1-C3D2-4D75-AC4B-AE56381AE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71" y="4120000"/>
                <a:ext cx="391710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C35507D8-C5FE-4F3B-A0F6-8170691895BC}"/>
              </a:ext>
            </a:extLst>
          </p:cNvPr>
          <p:cNvSpPr/>
          <p:nvPr/>
        </p:nvSpPr>
        <p:spPr>
          <a:xfrm>
            <a:off x="5113034" y="1298107"/>
            <a:ext cx="3619694" cy="2626874"/>
          </a:xfrm>
          <a:prstGeom prst="triangle">
            <a:avLst>
              <a:gd name="adj" fmla="val 75074"/>
            </a:avLst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EF45A6-12A4-4883-94E6-73FE519F9765}"/>
              </a:ext>
            </a:extLst>
          </p:cNvPr>
          <p:cNvSpPr txBox="1"/>
          <p:nvPr/>
        </p:nvSpPr>
        <p:spPr>
          <a:xfrm>
            <a:off x="11283696" y="3945474"/>
            <a:ext cx="89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outliers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6FA789-0589-488B-A63E-AEA327905C50}"/>
              </a:ext>
            </a:extLst>
          </p:cNvPr>
          <p:cNvSpPr txBox="1"/>
          <p:nvPr/>
        </p:nvSpPr>
        <p:spPr>
          <a:xfrm>
            <a:off x="1122480" y="4930572"/>
            <a:ext cx="8844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Motivation: we aim to find a Kantorovich style formulation such that: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can measure the dissimilarity of two measures who do have different total masses.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E.g. MNIST vs EMNIST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“outliers” increase the dissimilarity, but their locations does not affect it.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4E3F98-3419-42D3-A18A-84EB1E2B4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6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D2652C-CB2B-D122-5EF3-3F70A783C03D}"/>
              </a:ext>
            </a:extLst>
          </p:cNvPr>
          <p:cNvGrpSpPr/>
          <p:nvPr/>
        </p:nvGrpSpPr>
        <p:grpSpPr>
          <a:xfrm>
            <a:off x="6380369" y="2680171"/>
            <a:ext cx="1895040" cy="1320120"/>
            <a:chOff x="6380369" y="2680171"/>
            <a:chExt cx="1895040" cy="132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30D538D-8BAE-5BEC-B7DB-73CE14BAAC6B}"/>
                    </a:ext>
                  </a:extLst>
                </p14:cNvPr>
                <p14:cNvContentPartPr/>
                <p14:nvPr/>
              </p14:nvContentPartPr>
              <p14:xfrm>
                <a:off x="6380369" y="2680171"/>
                <a:ext cx="53640" cy="1320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30D538D-8BAE-5BEC-B7DB-73CE14BAAC6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71729" y="2671531"/>
                  <a:ext cx="71280" cy="13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6209916-E945-B285-D652-2DEAC38A089C}"/>
                    </a:ext>
                  </a:extLst>
                </p14:cNvPr>
                <p14:cNvContentPartPr/>
                <p14:nvPr/>
              </p14:nvContentPartPr>
              <p14:xfrm>
                <a:off x="6398009" y="2698891"/>
                <a:ext cx="1859760" cy="64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6209916-E945-B285-D652-2DEAC38A08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89369" y="2689891"/>
                  <a:ext cx="18774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7C11AB6-EBBC-98AD-C66B-C0B7EA4E0B62}"/>
                    </a:ext>
                  </a:extLst>
                </p14:cNvPr>
                <p14:cNvContentPartPr/>
                <p14:nvPr/>
              </p14:nvContentPartPr>
              <p14:xfrm>
                <a:off x="8268929" y="2690251"/>
                <a:ext cx="648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7C11AB6-EBBC-98AD-C66B-C0B7EA4E0B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60289" y="2681251"/>
                  <a:ext cx="24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6F1604B-1414-338A-2558-4DA69386AD79}"/>
                    </a:ext>
                  </a:extLst>
                </p14:cNvPr>
                <p14:cNvContentPartPr/>
                <p14:nvPr/>
              </p14:nvContentPartPr>
              <p14:xfrm>
                <a:off x="8250569" y="2704291"/>
                <a:ext cx="16560" cy="1287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6F1604B-1414-338A-2558-4DA69386AD7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41929" y="2695291"/>
                  <a:ext cx="34200" cy="130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FCC157F-5075-F03D-F472-A047BC6DF1A6}"/>
                  </a:ext>
                </a:extLst>
              </p14:cNvPr>
              <p14:cNvContentPartPr/>
              <p14:nvPr/>
            </p14:nvContentPartPr>
            <p14:xfrm>
              <a:off x="3397409" y="1815091"/>
              <a:ext cx="178560" cy="2217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FCC157F-5075-F03D-F472-A047BC6DF1A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88409" y="1806451"/>
                <a:ext cx="196200" cy="23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9A6BC036-8A32-B1AC-097A-A72DA02A2AC8}"/>
              </a:ext>
            </a:extLst>
          </p:cNvPr>
          <p:cNvGrpSpPr/>
          <p:nvPr/>
        </p:nvGrpSpPr>
        <p:grpSpPr>
          <a:xfrm>
            <a:off x="1665809" y="2541931"/>
            <a:ext cx="2632680" cy="1894320"/>
            <a:chOff x="1665809" y="2541931"/>
            <a:chExt cx="2632680" cy="189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12E5CE6-2024-3051-4482-385D3DD4B6A2}"/>
                    </a:ext>
                  </a:extLst>
                </p14:cNvPr>
                <p14:cNvContentPartPr/>
                <p14:nvPr/>
              </p14:nvContentPartPr>
              <p14:xfrm>
                <a:off x="2174129" y="2572171"/>
                <a:ext cx="22320" cy="1864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12E5CE6-2024-3051-4482-385D3DD4B6A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65489" y="2563531"/>
                  <a:ext cx="39960" cy="18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3FB7C2-27E7-F839-9624-E27D47D6D3E5}"/>
                    </a:ext>
                  </a:extLst>
                </p14:cNvPr>
                <p14:cNvContentPartPr/>
                <p14:nvPr/>
              </p14:nvContentPartPr>
              <p14:xfrm>
                <a:off x="2194649" y="2541931"/>
                <a:ext cx="1797840" cy="1356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3FB7C2-27E7-F839-9624-E27D47D6D3E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86009" y="2533291"/>
                  <a:ext cx="1815480" cy="13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9903650-7662-AA96-EF4E-07214A402048}"/>
                    </a:ext>
                  </a:extLst>
                </p14:cNvPr>
                <p14:cNvContentPartPr/>
                <p14:nvPr/>
              </p14:nvContentPartPr>
              <p14:xfrm>
                <a:off x="2151449" y="3948451"/>
                <a:ext cx="1766880" cy="19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9903650-7662-AA96-EF4E-07214A40204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42809" y="3939811"/>
                  <a:ext cx="1784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EDC44FC-0230-6CDA-57BF-843CA721497B}"/>
                    </a:ext>
                  </a:extLst>
                </p14:cNvPr>
                <p14:cNvContentPartPr/>
                <p14:nvPr/>
              </p14:nvContentPartPr>
              <p14:xfrm>
                <a:off x="4230089" y="3525091"/>
                <a:ext cx="68400" cy="180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EDC44FC-0230-6CDA-57BF-843CA721497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21089" y="3516451"/>
                  <a:ext cx="860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C520563-7D7C-3055-D29B-9EED4B1ADCF7}"/>
                    </a:ext>
                  </a:extLst>
                </p14:cNvPr>
                <p14:cNvContentPartPr/>
                <p14:nvPr/>
              </p14:nvContentPartPr>
              <p14:xfrm>
                <a:off x="1665809" y="3229171"/>
                <a:ext cx="272880" cy="231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C520563-7D7C-3055-D29B-9EED4B1ADCF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56809" y="3220531"/>
                  <a:ext cx="290520" cy="24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CCD21C9-A106-EB59-78A3-E4F4F3CCE246}"/>
                  </a:ext>
                </a:extLst>
              </p14:cNvPr>
              <p14:cNvContentPartPr/>
              <p14:nvPr/>
            </p14:nvContentPartPr>
            <p14:xfrm>
              <a:off x="7287209" y="2234851"/>
              <a:ext cx="187920" cy="2638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CCD21C9-A106-EB59-78A3-E4F4F3CCE24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278569" y="2226211"/>
                <a:ext cx="20556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0B3BAF0-4EB0-5FDA-7C4F-8C431F5AD500}"/>
                  </a:ext>
                </a:extLst>
              </p14:cNvPr>
              <p14:cNvContentPartPr/>
              <p14:nvPr/>
            </p14:nvContentPartPr>
            <p14:xfrm>
              <a:off x="6033329" y="3278131"/>
              <a:ext cx="419400" cy="413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0B3BAF0-4EB0-5FDA-7C4F-8C431F5AD50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24689" y="3269131"/>
                <a:ext cx="43704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8698443-7BFE-0E89-DB6F-962556756E2B}"/>
                  </a:ext>
                </a:extLst>
              </p14:cNvPr>
              <p14:cNvContentPartPr/>
              <p14:nvPr/>
            </p14:nvContentPartPr>
            <p14:xfrm>
              <a:off x="8297729" y="3595291"/>
              <a:ext cx="107280" cy="1555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8698443-7BFE-0E89-DB6F-962556756E2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88729" y="3586291"/>
                <a:ext cx="1249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36F55B3-4069-B9DC-A483-1F9CB7F4FF30}"/>
                  </a:ext>
                </a:extLst>
              </p14:cNvPr>
              <p14:cNvContentPartPr/>
              <p14:nvPr/>
            </p14:nvContentPartPr>
            <p14:xfrm>
              <a:off x="11741489" y="3567931"/>
              <a:ext cx="78480" cy="2242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36F55B3-4069-B9DC-A483-1F9CB7F4FF3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732489" y="3559291"/>
                <a:ext cx="96120" cy="24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4750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401B0-A1CB-43BF-82E2-6F7494B86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38295" cy="803799"/>
          </a:xfrm>
        </p:spPr>
        <p:txBody>
          <a:bodyPr/>
          <a:lstStyle/>
          <a:p>
            <a:r>
              <a:rPr lang="en-US" dirty="0"/>
              <a:t>History of formulations of OPT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374DE-970E-4ECA-A161-557EA1BF636C}"/>
              </a:ext>
            </a:extLst>
          </p:cNvPr>
          <p:cNvSpPr txBox="1"/>
          <p:nvPr/>
        </p:nvSpPr>
        <p:spPr>
          <a:xfrm>
            <a:off x="716154" y="1286758"/>
            <a:ext cx="68367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Primal form of OPT (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Caffarelli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and McCann, 2010)</a:t>
            </a:r>
            <a:r>
              <a:rPr lang="en-US" dirty="0"/>
              <a:t>,(</a:t>
            </a:r>
            <a:r>
              <a:rPr lang="en-US" dirty="0" err="1"/>
              <a:t>Figalli</a:t>
            </a:r>
            <a:r>
              <a:rPr lang="en-US" dirty="0"/>
              <a:t>, 2010):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844DCF-FE18-49B2-A1D1-B97BA18D6E0F}"/>
                  </a:ext>
                </a:extLst>
              </p:cNvPr>
              <p:cNvSpPr txBox="1"/>
              <p:nvPr/>
            </p:nvSpPr>
            <p:spPr>
              <a:xfrm>
                <a:off x="3391766" y="2030674"/>
                <a:ext cx="5932201" cy="2601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sz="2400" b="0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4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𝑃𝑟𝑖𝑚𝑎𝑙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400" b="0" dirty="0"/>
                  <a:t> </a:t>
                </a:r>
                <a:br>
                  <a:rPr lang="en-US" sz="2400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  <a:p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≤0 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844DCF-FE18-49B2-A1D1-B97BA18D6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766" y="2030674"/>
                <a:ext cx="5932201" cy="2601931"/>
              </a:xfrm>
              <a:prstGeom prst="rect">
                <a:avLst/>
              </a:prstGeom>
              <a:blipFill>
                <a:blip r:embed="rId2"/>
                <a:stretch>
                  <a:fillRect l="-3080" t="-3513" b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8C49B8-6D1B-438B-9584-831EF0001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5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781D1-C084-4985-BF04-8961AE300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r>
              <a:rPr lang="en-US" dirty="0"/>
              <a:t>Formulation of OPT 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B8B02CE-5698-400B-B405-000A4E61669A}"/>
              </a:ext>
            </a:extLst>
          </p:cNvPr>
          <p:cNvSpPr/>
          <p:nvPr/>
        </p:nvSpPr>
        <p:spPr>
          <a:xfrm rot="5400000">
            <a:off x="6107222" y="1085373"/>
            <a:ext cx="383733" cy="27484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B8E4E55-9833-4746-8C4A-D6EDD9692C43}"/>
              </a:ext>
            </a:extLst>
          </p:cNvPr>
          <p:cNvSpPr/>
          <p:nvPr/>
        </p:nvSpPr>
        <p:spPr>
          <a:xfrm rot="5400000">
            <a:off x="3035785" y="1481136"/>
            <a:ext cx="383733" cy="19479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4CF17F-1F0F-42FD-8197-CA1429ACADE1}"/>
                  </a:ext>
                </a:extLst>
              </p:cNvPr>
              <p:cNvSpPr txBox="1"/>
              <p:nvPr/>
            </p:nvSpPr>
            <p:spPr>
              <a:xfrm>
                <a:off x="1182548" y="966896"/>
                <a:ext cx="10548657" cy="1312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800" b="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nary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#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#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4CF17F-1F0F-42FD-8197-CA1429ACA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548" y="966896"/>
                <a:ext cx="10548657" cy="13120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B4B24E5-F94E-4199-BD46-32E7A4BA13DB}"/>
              </a:ext>
            </a:extLst>
          </p:cNvPr>
          <p:cNvSpPr txBox="1"/>
          <p:nvPr/>
        </p:nvSpPr>
        <p:spPr>
          <a:xfrm>
            <a:off x="2336309" y="2711012"/>
            <a:ext cx="156323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t</a:t>
            </a:r>
            <a:r>
              <a:rPr lang="en-US" b="0" dirty="0"/>
              <a:t>ransportation</a:t>
            </a:r>
          </a:p>
          <a:p>
            <a:r>
              <a:rPr lang="en-US" dirty="0"/>
              <a:t>cost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22841-8AC5-45E9-BE8C-6423C8F1CA8F}"/>
              </a:ext>
            </a:extLst>
          </p:cNvPr>
          <p:cNvSpPr txBox="1"/>
          <p:nvPr/>
        </p:nvSpPr>
        <p:spPr>
          <a:xfrm>
            <a:off x="5305568" y="2669325"/>
            <a:ext cx="178166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mass destruction</a:t>
            </a:r>
            <a:br>
              <a:rPr lang="en-US" dirty="0"/>
            </a:br>
            <a:r>
              <a:rPr lang="en-US" dirty="0"/>
              <a:t> penalty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95B3CE-8BD8-4364-BF6F-4D6AFEEFFDAB}"/>
              </a:ext>
            </a:extLst>
          </p:cNvPr>
          <p:cNvSpPr txBox="1"/>
          <p:nvPr/>
        </p:nvSpPr>
        <p:spPr>
          <a:xfrm>
            <a:off x="9205002" y="2572435"/>
            <a:ext cx="129971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mass creation</a:t>
            </a:r>
            <a:br>
              <a:rPr lang="en-US" dirty="0"/>
            </a:br>
            <a:r>
              <a:rPr lang="en-US" dirty="0"/>
              <a:t>penalty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683C3E-2779-409B-81F4-841D1D9C71DA}"/>
                  </a:ext>
                </a:extLst>
              </p:cNvPr>
              <p:cNvSpPr txBox="1"/>
              <p:nvPr/>
            </p:nvSpPr>
            <p:spPr>
              <a:xfrm>
                <a:off x="1078628" y="3170959"/>
                <a:ext cx="2109167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Such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that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683C3E-2779-409B-81F4-841D1D9C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628" y="3170959"/>
                <a:ext cx="2109167" cy="1107996"/>
              </a:xfrm>
              <a:prstGeom prst="rect">
                <a:avLst/>
              </a:prstGeom>
              <a:blipFill>
                <a:blip r:embed="rId3"/>
                <a:stretch>
                  <a:fillRect l="-3179" r="-2312"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e 18">
            <a:extLst>
              <a:ext uri="{FF2B5EF4-FFF2-40B4-BE49-F238E27FC236}">
                <a16:creationId xmlns:a16="http://schemas.microsoft.com/office/drawing/2014/main" id="{F07FEB97-172D-48AE-8BEC-9428A3D2B526}"/>
              </a:ext>
            </a:extLst>
          </p:cNvPr>
          <p:cNvSpPr/>
          <p:nvPr/>
        </p:nvSpPr>
        <p:spPr>
          <a:xfrm rot="5400000">
            <a:off x="9598779" y="1115883"/>
            <a:ext cx="383733" cy="26471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6A73D4-8E25-4D9B-8AED-AB17D38097DD}"/>
                  </a:ext>
                </a:extLst>
              </p:cNvPr>
              <p:cNvSpPr txBox="1"/>
              <p:nvPr/>
            </p:nvSpPr>
            <p:spPr>
              <a:xfrm>
                <a:off x="4612772" y="3341997"/>
                <a:ext cx="41485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≥0</m:t>
                    </m:r>
                  </m:oMath>
                </a14:m>
                <a:r>
                  <a:rPr lang="en-US" dirty="0"/>
                  <a:t> are constant.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6A73D4-8E25-4D9B-8AED-AB17D3809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772" y="3341997"/>
                <a:ext cx="4148592" cy="369332"/>
              </a:xfrm>
              <a:prstGeom prst="rect">
                <a:avLst/>
              </a:prstGeom>
              <a:blipFill>
                <a:blip r:embed="rId4"/>
                <a:stretch>
                  <a:fillRect l="-132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FE1D1-7136-42E8-B752-2724A58B7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930548-0241-42AA-A120-47918A136673}"/>
                  </a:ext>
                </a:extLst>
              </p:cNvPr>
              <p:cNvSpPr txBox="1"/>
              <p:nvPr/>
            </p:nvSpPr>
            <p:spPr>
              <a:xfrm>
                <a:off x="1182547" y="4286398"/>
                <a:ext cx="9322169" cy="243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Relation between Primal OPT and OPT: They are equivalent. </a:t>
                </a:r>
                <a:br>
                  <a:rPr lang="en-US" sz="1800" dirty="0"/>
                </a:br>
                <a:r>
                  <a:rPr lang="en-US" sz="1800" dirty="0"/>
                  <a:t>Why? Since the problem is linear optimization problem, the strong duality holds.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</a:rPr>
                  <a:t>s.t.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⟺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nary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1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⟺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nary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1800" dirty="0"/>
                  <a:t> (strong duality)  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⟺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1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930548-0241-42AA-A120-47918A136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547" y="4286398"/>
                <a:ext cx="9322169" cy="2434384"/>
              </a:xfrm>
              <a:prstGeom prst="rect">
                <a:avLst/>
              </a:prstGeom>
              <a:blipFill>
                <a:blip r:embed="rId5"/>
                <a:stretch>
                  <a:fillRect l="-589" t="-125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7C7D0EA9-2177-2289-E2DB-3A4310B6A584}"/>
              </a:ext>
            </a:extLst>
          </p:cNvPr>
          <p:cNvGrpSpPr/>
          <p:nvPr/>
        </p:nvGrpSpPr>
        <p:grpSpPr>
          <a:xfrm>
            <a:off x="4394969" y="1976011"/>
            <a:ext cx="340200" cy="115200"/>
            <a:chOff x="4394969" y="1976011"/>
            <a:chExt cx="340200" cy="11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0C2C9B1-138D-C878-B341-A2542D191BD2}"/>
                    </a:ext>
                  </a:extLst>
                </p14:cNvPr>
                <p14:cNvContentPartPr/>
                <p14:nvPr/>
              </p14:nvContentPartPr>
              <p14:xfrm>
                <a:off x="4432409" y="1983571"/>
                <a:ext cx="132480" cy="5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0C2C9B1-138D-C878-B341-A2542D191B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23409" y="1974931"/>
                  <a:ext cx="1501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6BB8BC4-F96B-810C-95FD-947131AC546B}"/>
                    </a:ext>
                  </a:extLst>
                </p14:cNvPr>
                <p14:cNvContentPartPr/>
                <p14:nvPr/>
              </p14:nvContentPartPr>
              <p14:xfrm>
                <a:off x="4415489" y="2077531"/>
                <a:ext cx="200520" cy="13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6BB8BC4-F96B-810C-95FD-947131AC54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06489" y="2068891"/>
                  <a:ext cx="2181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F70F4D0-8BB5-9F42-7F76-AEFFABA849D8}"/>
                    </a:ext>
                  </a:extLst>
                </p14:cNvPr>
                <p14:cNvContentPartPr/>
                <p14:nvPr/>
              </p14:nvContentPartPr>
              <p14:xfrm>
                <a:off x="4394969" y="1976011"/>
                <a:ext cx="340200" cy="18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F70F4D0-8BB5-9F42-7F76-AEFFABA849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85969" y="1967371"/>
                  <a:ext cx="35784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E5EC05F-5EFE-53F3-ACF6-188F56198F08}"/>
                  </a:ext>
                </a:extLst>
              </p14:cNvPr>
              <p14:cNvContentPartPr/>
              <p14:nvPr/>
            </p14:nvContentPartPr>
            <p14:xfrm>
              <a:off x="5520689" y="714571"/>
              <a:ext cx="2207520" cy="1753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E5EC05F-5EFE-53F3-ACF6-188F56198F0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11689" y="705571"/>
                <a:ext cx="2225160" cy="19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1F89A8B5-F018-6DE3-5540-C3A76CFDCCCA}"/>
              </a:ext>
            </a:extLst>
          </p:cNvPr>
          <p:cNvGrpSpPr/>
          <p:nvPr/>
        </p:nvGrpSpPr>
        <p:grpSpPr>
          <a:xfrm>
            <a:off x="8180009" y="69451"/>
            <a:ext cx="792000" cy="357840"/>
            <a:chOff x="8180009" y="69451"/>
            <a:chExt cx="792000" cy="35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3AADA95-725B-3DD1-189A-9D084D409A3F}"/>
                    </a:ext>
                  </a:extLst>
                </p14:cNvPr>
                <p14:cNvContentPartPr/>
                <p14:nvPr/>
              </p14:nvContentPartPr>
              <p14:xfrm>
                <a:off x="8180009" y="69451"/>
                <a:ext cx="232560" cy="153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3AADA95-725B-3DD1-189A-9D084D409A3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71369" y="60811"/>
                  <a:ext cx="250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7B645CC-0320-33ED-DFFF-6B688B9423D5}"/>
                    </a:ext>
                  </a:extLst>
                </p14:cNvPr>
                <p14:cNvContentPartPr/>
                <p14:nvPr/>
              </p14:nvContentPartPr>
              <p14:xfrm>
                <a:off x="8617769" y="144691"/>
                <a:ext cx="354240" cy="8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7B645CC-0320-33ED-DFFF-6B688B9423D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09129" y="136051"/>
                  <a:ext cx="371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F24DACF-E4F5-4EF6-D733-5713E8C98441}"/>
                    </a:ext>
                  </a:extLst>
                </p14:cNvPr>
                <p14:cNvContentPartPr/>
                <p14:nvPr/>
              </p14:nvContentPartPr>
              <p14:xfrm>
                <a:off x="8890289" y="97171"/>
                <a:ext cx="39240" cy="330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F24DACF-E4F5-4EF6-D733-5713E8C9844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81289" y="88171"/>
                  <a:ext cx="56880" cy="34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6B0C618-A448-0DB1-9AA3-E5947F4E4F5C}"/>
              </a:ext>
            </a:extLst>
          </p:cNvPr>
          <p:cNvGrpSpPr/>
          <p:nvPr/>
        </p:nvGrpSpPr>
        <p:grpSpPr>
          <a:xfrm>
            <a:off x="9229049" y="114811"/>
            <a:ext cx="192960" cy="146880"/>
            <a:chOff x="9229049" y="114811"/>
            <a:chExt cx="192960" cy="14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43E04C8-3CA0-09B3-6154-DE6165A684A8}"/>
                    </a:ext>
                  </a:extLst>
                </p14:cNvPr>
                <p14:cNvContentPartPr/>
                <p14:nvPr/>
              </p14:nvContentPartPr>
              <p14:xfrm>
                <a:off x="9229049" y="145411"/>
                <a:ext cx="95760" cy="116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43E04C8-3CA0-09B3-6154-DE6165A684A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20049" y="136771"/>
                  <a:ext cx="113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F18F191-2BB3-844C-3E48-724C9CB5433D}"/>
                    </a:ext>
                  </a:extLst>
                </p14:cNvPr>
                <p14:cNvContentPartPr/>
                <p14:nvPr/>
              </p14:nvContentPartPr>
              <p14:xfrm>
                <a:off x="9229409" y="114811"/>
                <a:ext cx="192600" cy="137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F18F191-2BB3-844C-3E48-724C9CB543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20769" y="105811"/>
                  <a:ext cx="21024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C82E04D-C98E-B594-CA72-63503C730C50}"/>
              </a:ext>
            </a:extLst>
          </p:cNvPr>
          <p:cNvGrpSpPr/>
          <p:nvPr/>
        </p:nvGrpSpPr>
        <p:grpSpPr>
          <a:xfrm>
            <a:off x="9604529" y="106171"/>
            <a:ext cx="375480" cy="307440"/>
            <a:chOff x="9604529" y="106171"/>
            <a:chExt cx="375480" cy="3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0C772F2-4A71-61CA-1A80-F6B0B1DB53C4}"/>
                    </a:ext>
                  </a:extLst>
                </p14:cNvPr>
                <p14:cNvContentPartPr/>
                <p14:nvPr/>
              </p14:nvContentPartPr>
              <p14:xfrm>
                <a:off x="9604529" y="165931"/>
                <a:ext cx="113400" cy="9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0C772F2-4A71-61CA-1A80-F6B0B1DB53C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595889" y="157291"/>
                  <a:ext cx="1310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9D00260-502D-D701-F32F-127FEBB16299}"/>
                    </a:ext>
                  </a:extLst>
                </p14:cNvPr>
                <p14:cNvContentPartPr/>
                <p14:nvPr/>
              </p14:nvContentPartPr>
              <p14:xfrm>
                <a:off x="9681569" y="106171"/>
                <a:ext cx="37800" cy="307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9D00260-502D-D701-F32F-127FEBB162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672569" y="97531"/>
                  <a:ext cx="554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EFCED9D-8008-2079-F13C-3D5B68DC9DE0}"/>
                    </a:ext>
                  </a:extLst>
                </p14:cNvPr>
                <p14:cNvContentPartPr/>
                <p14:nvPr/>
              </p14:nvContentPartPr>
              <p14:xfrm>
                <a:off x="9826289" y="196531"/>
                <a:ext cx="75600" cy="104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EFCED9D-8008-2079-F13C-3D5B68DC9DE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817649" y="187531"/>
                  <a:ext cx="93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43588CC-95BC-A0AF-2A62-ADCABE64136D}"/>
                    </a:ext>
                  </a:extLst>
                </p14:cNvPr>
                <p14:cNvContentPartPr/>
                <p14:nvPr/>
              </p14:nvContentPartPr>
              <p14:xfrm>
                <a:off x="9848609" y="166651"/>
                <a:ext cx="131400" cy="144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43588CC-95BC-A0AF-2A62-ADCABE64136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39969" y="158011"/>
                  <a:ext cx="14904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0E46299-341C-1800-9AD4-5CB212E11B25}"/>
              </a:ext>
            </a:extLst>
          </p:cNvPr>
          <p:cNvGrpSpPr/>
          <p:nvPr/>
        </p:nvGrpSpPr>
        <p:grpSpPr>
          <a:xfrm>
            <a:off x="10220129" y="176731"/>
            <a:ext cx="1012320" cy="225360"/>
            <a:chOff x="10220129" y="176731"/>
            <a:chExt cx="1012320" cy="22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1D61788-5084-27B0-BFA2-BB4455C81932}"/>
                    </a:ext>
                  </a:extLst>
                </p14:cNvPr>
                <p14:cNvContentPartPr/>
                <p14:nvPr/>
              </p14:nvContentPartPr>
              <p14:xfrm>
                <a:off x="10220129" y="187531"/>
                <a:ext cx="282960" cy="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1D61788-5084-27B0-BFA2-BB4455C8193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211489" y="178531"/>
                  <a:ext cx="300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D58FED1-F651-96E4-EF46-EBBECC29227C}"/>
                    </a:ext>
                  </a:extLst>
                </p14:cNvPr>
                <p14:cNvContentPartPr/>
                <p14:nvPr/>
              </p14:nvContentPartPr>
              <p14:xfrm>
                <a:off x="10273769" y="290131"/>
                <a:ext cx="378720" cy="12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D58FED1-F651-96E4-EF46-EBBECC29227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264769" y="281491"/>
                  <a:ext cx="396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8E5E066-C9DF-A952-A83D-76F6F6468ADD}"/>
                    </a:ext>
                  </a:extLst>
                </p14:cNvPr>
                <p14:cNvContentPartPr/>
                <p14:nvPr/>
              </p14:nvContentPartPr>
              <p14:xfrm>
                <a:off x="10579409" y="176731"/>
                <a:ext cx="343800" cy="225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8E5E066-C9DF-A952-A83D-76F6F6468AD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570769" y="167731"/>
                  <a:ext cx="361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4B8AB7E-1E96-EA7F-07F9-D8D91A374475}"/>
                    </a:ext>
                  </a:extLst>
                </p14:cNvPr>
                <p14:cNvContentPartPr/>
                <p14:nvPr/>
              </p14:nvContentPartPr>
              <p14:xfrm>
                <a:off x="11048849" y="241171"/>
                <a:ext cx="91080" cy="108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4B8AB7E-1E96-EA7F-07F9-D8D91A37447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040209" y="232531"/>
                  <a:ext cx="108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39663E-A5F7-D750-07D0-D9D112C60625}"/>
                    </a:ext>
                  </a:extLst>
                </p14:cNvPr>
                <p14:cNvContentPartPr/>
                <p14:nvPr/>
              </p14:nvContentPartPr>
              <p14:xfrm>
                <a:off x="11053889" y="231811"/>
                <a:ext cx="178560" cy="1213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39663E-A5F7-D750-07D0-D9D112C6062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044889" y="223171"/>
                  <a:ext cx="19620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148B5AE-FD5A-CBCB-3BFC-213858252228}"/>
              </a:ext>
            </a:extLst>
          </p:cNvPr>
          <p:cNvGrpSpPr/>
          <p:nvPr/>
        </p:nvGrpSpPr>
        <p:grpSpPr>
          <a:xfrm>
            <a:off x="4724369" y="213091"/>
            <a:ext cx="2957760" cy="1387080"/>
            <a:chOff x="4724369" y="213091"/>
            <a:chExt cx="2957760" cy="138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A665614-EDAC-F3A3-2472-2A9A72CD712E}"/>
                    </a:ext>
                  </a:extLst>
                </p14:cNvPr>
                <p14:cNvContentPartPr/>
                <p14:nvPr/>
              </p14:nvContentPartPr>
              <p14:xfrm>
                <a:off x="4745249" y="948931"/>
                <a:ext cx="315000" cy="62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A665614-EDAC-F3A3-2472-2A9A72CD712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36609" y="940291"/>
                  <a:ext cx="3326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27F0D1C-4947-D37C-7613-416DF0C8533A}"/>
                    </a:ext>
                  </a:extLst>
                </p14:cNvPr>
                <p14:cNvContentPartPr/>
                <p14:nvPr/>
              </p14:nvContentPartPr>
              <p14:xfrm>
                <a:off x="4724369" y="1038931"/>
                <a:ext cx="85320" cy="181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27F0D1C-4947-D37C-7613-416DF0C8533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15369" y="1030291"/>
                  <a:ext cx="102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B1A474E-0A2A-FAD9-804D-2563280786B5}"/>
                    </a:ext>
                  </a:extLst>
                </p14:cNvPr>
                <p14:cNvContentPartPr/>
                <p14:nvPr/>
              </p14:nvContentPartPr>
              <p14:xfrm>
                <a:off x="5024249" y="898891"/>
                <a:ext cx="125280" cy="297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B1A474E-0A2A-FAD9-804D-2563280786B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15609" y="889891"/>
                  <a:ext cx="1429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F091965-D981-D565-1F17-91CEBBFA56B3}"/>
                    </a:ext>
                  </a:extLst>
                </p14:cNvPr>
                <p14:cNvContentPartPr/>
                <p14:nvPr/>
              </p14:nvContentPartPr>
              <p14:xfrm>
                <a:off x="5182649" y="973051"/>
                <a:ext cx="101520" cy="217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F091965-D981-D565-1F17-91CEBBFA56B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73649" y="964411"/>
                  <a:ext cx="119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9E4E47B-C96D-CA52-E87B-C52830B76F93}"/>
                    </a:ext>
                  </a:extLst>
                </p14:cNvPr>
                <p14:cNvContentPartPr/>
                <p14:nvPr/>
              </p14:nvContentPartPr>
              <p14:xfrm>
                <a:off x="5244209" y="1095451"/>
                <a:ext cx="245520" cy="229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9E4E47B-C96D-CA52-E87B-C52830B76F9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35569" y="1086811"/>
                  <a:ext cx="2631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8821BDB-C38A-B43A-620D-68F5EB38852F}"/>
                    </a:ext>
                  </a:extLst>
                </p14:cNvPr>
                <p14:cNvContentPartPr/>
                <p14:nvPr/>
              </p14:nvContentPartPr>
              <p14:xfrm>
                <a:off x="5343569" y="1182571"/>
                <a:ext cx="101880" cy="105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8821BDB-C38A-B43A-620D-68F5EB38852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34569" y="1173931"/>
                  <a:ext cx="119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F5CD83B-E335-52E3-D824-D5673197FB82}"/>
                    </a:ext>
                  </a:extLst>
                </p14:cNvPr>
                <p14:cNvContentPartPr/>
                <p14:nvPr/>
              </p14:nvContentPartPr>
              <p14:xfrm>
                <a:off x="5482889" y="1234051"/>
                <a:ext cx="44640" cy="105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F5CD83B-E335-52E3-D824-D5673197FB8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73889" y="1225051"/>
                  <a:ext cx="62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E2133FA-FA65-41EA-36DD-63E5EF05C076}"/>
                    </a:ext>
                  </a:extLst>
                </p14:cNvPr>
                <p14:cNvContentPartPr/>
                <p14:nvPr/>
              </p14:nvContentPartPr>
              <p14:xfrm>
                <a:off x="5624009" y="957211"/>
                <a:ext cx="233280" cy="642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E2133FA-FA65-41EA-36DD-63E5EF05C07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15369" y="948211"/>
                  <a:ext cx="25092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F42C35C-9725-B6F6-B399-B77C606B8835}"/>
                    </a:ext>
                  </a:extLst>
                </p14:cNvPr>
                <p14:cNvContentPartPr/>
                <p14:nvPr/>
              </p14:nvContentPartPr>
              <p14:xfrm>
                <a:off x="6002369" y="958291"/>
                <a:ext cx="188280" cy="428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F42C35C-9725-B6F6-B399-B77C606B883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93369" y="949291"/>
                  <a:ext cx="20592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28B0FFF-DFFC-89CF-6172-485D2E75680D}"/>
                    </a:ext>
                  </a:extLst>
                </p14:cNvPr>
                <p14:cNvContentPartPr/>
                <p14:nvPr/>
              </p14:nvContentPartPr>
              <p14:xfrm>
                <a:off x="6492329" y="970891"/>
                <a:ext cx="486720" cy="135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28B0FFF-DFFC-89CF-6172-485D2E75680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83689" y="961891"/>
                  <a:ext cx="504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B247123-11A7-7500-8855-555C92B8DA4B}"/>
                    </a:ext>
                  </a:extLst>
                </p14:cNvPr>
                <p14:cNvContentPartPr/>
                <p14:nvPr/>
              </p14:nvContentPartPr>
              <p14:xfrm>
                <a:off x="6538409" y="974851"/>
                <a:ext cx="495000" cy="361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B247123-11A7-7500-8855-555C92B8DA4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29769" y="966211"/>
                  <a:ext cx="5126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6E6CEFA-DFBC-E00C-E950-7EB3FB7632FB}"/>
                    </a:ext>
                  </a:extLst>
                </p14:cNvPr>
                <p14:cNvContentPartPr/>
                <p14:nvPr/>
              </p14:nvContentPartPr>
              <p14:xfrm>
                <a:off x="7154729" y="1050091"/>
                <a:ext cx="173160" cy="146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6E6CEFA-DFBC-E00C-E950-7EB3FB7632F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45729" y="1041451"/>
                  <a:ext cx="190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53001EF-8AD6-836D-A1D6-BF44CEE79FDF}"/>
                    </a:ext>
                  </a:extLst>
                </p14:cNvPr>
                <p14:cNvContentPartPr/>
                <p14:nvPr/>
              </p14:nvContentPartPr>
              <p14:xfrm>
                <a:off x="5528249" y="355651"/>
                <a:ext cx="397080" cy="5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53001EF-8AD6-836D-A1D6-BF44CEE79FD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19249" y="346651"/>
                  <a:ext cx="4147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531242C-2591-0A79-51AC-BE932284BEDB}"/>
                    </a:ext>
                  </a:extLst>
                </p14:cNvPr>
                <p14:cNvContentPartPr/>
                <p14:nvPr/>
              </p14:nvContentPartPr>
              <p14:xfrm>
                <a:off x="5507009" y="369691"/>
                <a:ext cx="303480" cy="265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531242C-2591-0A79-51AC-BE932284BED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98009" y="361051"/>
                  <a:ext cx="3211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FC4D7CB-6ABF-1D11-5EDD-56DECCDD9823}"/>
                    </a:ext>
                  </a:extLst>
                </p14:cNvPr>
                <p14:cNvContentPartPr/>
                <p14:nvPr/>
              </p14:nvContentPartPr>
              <p14:xfrm>
                <a:off x="5816969" y="410731"/>
                <a:ext cx="243360" cy="304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FC4D7CB-6ABF-1D11-5EDD-56DECCDD982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07969" y="401731"/>
                  <a:ext cx="2610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960A30D-61EA-C3A9-C04D-53CA49E7CBBC}"/>
                    </a:ext>
                  </a:extLst>
                </p14:cNvPr>
                <p14:cNvContentPartPr/>
                <p14:nvPr/>
              </p14:nvContentPartPr>
              <p14:xfrm>
                <a:off x="6155369" y="433771"/>
                <a:ext cx="154440" cy="204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960A30D-61EA-C3A9-C04D-53CA49E7CBB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46729" y="424771"/>
                  <a:ext cx="172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FADBB53-A4E1-5022-C6D9-8327CE961BBA}"/>
                    </a:ext>
                  </a:extLst>
                </p14:cNvPr>
                <p14:cNvContentPartPr/>
                <p14:nvPr/>
              </p14:nvContentPartPr>
              <p14:xfrm>
                <a:off x="6251489" y="423691"/>
                <a:ext cx="400680" cy="203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FADBB53-A4E1-5022-C6D9-8327CE961BB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42489" y="415051"/>
                  <a:ext cx="418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FD3ADF6-3770-CCA3-95E2-FD9452E65E3B}"/>
                    </a:ext>
                  </a:extLst>
                </p14:cNvPr>
                <p14:cNvContentPartPr/>
                <p14:nvPr/>
              </p14:nvContentPartPr>
              <p14:xfrm>
                <a:off x="6298289" y="474091"/>
                <a:ext cx="232200" cy="351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FD3ADF6-3770-CCA3-95E2-FD9452E65E3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89289" y="465451"/>
                  <a:ext cx="2498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020148-4CC5-B4EB-C274-E8555B5E41D4}"/>
                    </a:ext>
                  </a:extLst>
                </p14:cNvPr>
                <p14:cNvContentPartPr/>
                <p14:nvPr/>
              </p14:nvContentPartPr>
              <p14:xfrm>
                <a:off x="6716609" y="601891"/>
                <a:ext cx="36720" cy="148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020148-4CC5-B4EB-C274-E8555B5E41D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07609" y="593251"/>
                  <a:ext cx="54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B9D43A7-4313-6CA2-C31C-D5A407C13C2F}"/>
                    </a:ext>
                  </a:extLst>
                </p14:cNvPr>
                <p14:cNvContentPartPr/>
                <p14:nvPr/>
              </p14:nvContentPartPr>
              <p14:xfrm>
                <a:off x="6796529" y="480211"/>
                <a:ext cx="166320" cy="304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B9D43A7-4313-6CA2-C31C-D5A407C13C2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87889" y="471211"/>
                  <a:ext cx="1839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67C15D1-ABF8-7805-FC79-06C7F0134C36}"/>
                    </a:ext>
                  </a:extLst>
                </p14:cNvPr>
                <p14:cNvContentPartPr/>
                <p14:nvPr/>
              </p14:nvContentPartPr>
              <p14:xfrm>
                <a:off x="6978689" y="364291"/>
                <a:ext cx="190800" cy="320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67C15D1-ABF8-7805-FC79-06C7F0134C3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69689" y="355651"/>
                  <a:ext cx="2084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CE784C7-B836-511D-9E48-923429AF6465}"/>
                    </a:ext>
                  </a:extLst>
                </p14:cNvPr>
                <p14:cNvContentPartPr/>
                <p14:nvPr/>
              </p14:nvContentPartPr>
              <p14:xfrm>
                <a:off x="7245809" y="406051"/>
                <a:ext cx="284040" cy="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CE784C7-B836-511D-9E48-923429AF646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37169" y="397051"/>
                  <a:ext cx="301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AACAFEB-CA26-CE76-E9B9-F370DD8ACC2E}"/>
                    </a:ext>
                  </a:extLst>
                </p14:cNvPr>
                <p14:cNvContentPartPr/>
                <p14:nvPr/>
              </p14:nvContentPartPr>
              <p14:xfrm>
                <a:off x="7278209" y="522331"/>
                <a:ext cx="186120" cy="6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AACAFEB-CA26-CE76-E9B9-F370DD8ACC2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69569" y="513691"/>
                  <a:ext cx="203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E3D2DAF-D202-E580-DD01-311A5D9E29AC}"/>
                    </a:ext>
                  </a:extLst>
                </p14:cNvPr>
                <p14:cNvContentPartPr/>
                <p14:nvPr/>
              </p14:nvContentPartPr>
              <p14:xfrm>
                <a:off x="7552889" y="437371"/>
                <a:ext cx="129240" cy="166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E3D2DAF-D202-E580-DD01-311A5D9E29A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44249" y="428371"/>
                  <a:ext cx="146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459CE14-0138-48FC-538F-BAE75A32FFCC}"/>
                    </a:ext>
                  </a:extLst>
                </p14:cNvPr>
                <p14:cNvContentPartPr/>
                <p14:nvPr/>
              </p14:nvContentPartPr>
              <p14:xfrm>
                <a:off x="5076089" y="213091"/>
                <a:ext cx="633960" cy="3834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459CE14-0138-48FC-538F-BAE75A32FFC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067449" y="204091"/>
                  <a:ext cx="65160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AA354CE-FC79-9751-AD8B-6FBC077B2CCD}"/>
                    </a:ext>
                  </a:extLst>
                </p14:cNvPr>
                <p14:cNvContentPartPr/>
                <p14:nvPr/>
              </p14:nvContentPartPr>
              <p14:xfrm>
                <a:off x="5450489" y="243691"/>
                <a:ext cx="9720" cy="384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AA354CE-FC79-9751-AD8B-6FBC077B2CC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41849" y="234691"/>
                  <a:ext cx="27360" cy="40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A6FB4D6-522F-BB91-5ECF-53E215DFAD0E}"/>
              </a:ext>
            </a:extLst>
          </p:cNvPr>
          <p:cNvGrpSpPr/>
          <p:nvPr/>
        </p:nvGrpSpPr>
        <p:grpSpPr>
          <a:xfrm>
            <a:off x="4034969" y="1004371"/>
            <a:ext cx="359280" cy="181080"/>
            <a:chOff x="4034969" y="1004371"/>
            <a:chExt cx="359280" cy="18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5D47339-9E3F-A0E3-9D7A-392DA34FCDCA}"/>
                    </a:ext>
                  </a:extLst>
                </p14:cNvPr>
                <p14:cNvContentPartPr/>
                <p14:nvPr/>
              </p14:nvContentPartPr>
              <p14:xfrm>
                <a:off x="4034969" y="1004371"/>
                <a:ext cx="295560" cy="181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5D47339-9E3F-A0E3-9D7A-392DA34FCDC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26329" y="995371"/>
                  <a:ext cx="313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8AAAC82-E11C-F001-0B50-53B2BFADE3FA}"/>
                    </a:ext>
                  </a:extLst>
                </p14:cNvPr>
                <p14:cNvContentPartPr/>
                <p14:nvPr/>
              </p14:nvContentPartPr>
              <p14:xfrm>
                <a:off x="4195889" y="1061251"/>
                <a:ext cx="198360" cy="69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8AAAC82-E11C-F001-0B50-53B2BFADE3F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86889" y="1052611"/>
                  <a:ext cx="216000" cy="8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3DD6BD8-94B8-718E-62C3-F458B9044023}"/>
                  </a:ext>
                </a:extLst>
              </p14:cNvPr>
              <p14:cNvContentPartPr/>
              <p14:nvPr/>
            </p14:nvContentPartPr>
            <p14:xfrm>
              <a:off x="8104049" y="622051"/>
              <a:ext cx="174960" cy="3852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3DD6BD8-94B8-718E-62C3-F458B904402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095409" y="613411"/>
                <a:ext cx="19260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EEBFD28-AAD2-AB6A-23B4-2BC4A1BFB68F}"/>
                  </a:ext>
                </a:extLst>
              </p14:cNvPr>
              <p14:cNvContentPartPr/>
              <p14:nvPr/>
            </p14:nvContentPartPr>
            <p14:xfrm>
              <a:off x="8386289" y="671371"/>
              <a:ext cx="169920" cy="3150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EEBFD28-AAD2-AB6A-23B4-2BC4A1BFB68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377289" y="662731"/>
                <a:ext cx="18756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7A2B7D6-AE10-12B7-9BAC-553949A8FD09}"/>
                  </a:ext>
                </a:extLst>
              </p14:cNvPr>
              <p14:cNvContentPartPr/>
              <p14:nvPr/>
            </p14:nvContentPartPr>
            <p14:xfrm>
              <a:off x="8529569" y="672091"/>
              <a:ext cx="226440" cy="1969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7A2B7D6-AE10-12B7-9BAC-553949A8FD0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520569" y="663091"/>
                <a:ext cx="2440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C2BF47D-6C4F-A0BB-C7A9-E73D1B20FAEC}"/>
                  </a:ext>
                </a:extLst>
              </p14:cNvPr>
              <p14:cNvContentPartPr/>
              <p14:nvPr/>
            </p14:nvContentPartPr>
            <p14:xfrm>
              <a:off x="8518049" y="635371"/>
              <a:ext cx="190800" cy="1702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C2BF47D-6C4F-A0BB-C7A9-E73D1B20FAE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509049" y="626371"/>
                <a:ext cx="2084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A38D167-349C-C774-B537-2696CE0004C3}"/>
                  </a:ext>
                </a:extLst>
              </p14:cNvPr>
              <p14:cNvContentPartPr/>
              <p14:nvPr/>
            </p14:nvContentPartPr>
            <p14:xfrm>
              <a:off x="8767889" y="740851"/>
              <a:ext cx="59400" cy="1242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A38D167-349C-C774-B537-2696CE0004C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758889" y="731851"/>
                <a:ext cx="770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77EA423-0526-7D93-E513-715A35290105}"/>
                  </a:ext>
                </a:extLst>
              </p14:cNvPr>
              <p14:cNvContentPartPr/>
              <p14:nvPr/>
            </p14:nvContentPartPr>
            <p14:xfrm>
              <a:off x="8946089" y="636811"/>
              <a:ext cx="136080" cy="4302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77EA423-0526-7D93-E513-715A3529010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37449" y="628171"/>
                <a:ext cx="15372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FA66A41-7D84-2A14-9CF8-993290939D17}"/>
                  </a:ext>
                </a:extLst>
              </p14:cNvPr>
              <p14:cNvContentPartPr/>
              <p14:nvPr/>
            </p14:nvContentPartPr>
            <p14:xfrm>
              <a:off x="9149849" y="691531"/>
              <a:ext cx="140040" cy="2743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FA66A41-7D84-2A14-9CF8-993290939D1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141209" y="682891"/>
                <a:ext cx="15768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448ABAC-5E22-1006-D561-7FEB5249DE2A}"/>
                  </a:ext>
                </a:extLst>
              </p14:cNvPr>
              <p14:cNvContentPartPr/>
              <p14:nvPr/>
            </p14:nvContentPartPr>
            <p14:xfrm>
              <a:off x="9527129" y="633571"/>
              <a:ext cx="126000" cy="2192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448ABAC-5E22-1006-D561-7FEB5249DE2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518129" y="624571"/>
                <a:ext cx="1436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B9142D3-767B-17BF-20FF-5842F01F43C1}"/>
                  </a:ext>
                </a:extLst>
              </p14:cNvPr>
              <p14:cNvContentPartPr/>
              <p14:nvPr/>
            </p14:nvContentPartPr>
            <p14:xfrm>
              <a:off x="9680129" y="748051"/>
              <a:ext cx="373320" cy="1872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B9142D3-767B-17BF-20FF-5842F01F43C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671489" y="739411"/>
                <a:ext cx="39096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0F6D707-B04A-233F-DFFC-1048839ADD5D}"/>
                  </a:ext>
                </a:extLst>
              </p14:cNvPr>
              <p14:cNvContentPartPr/>
              <p14:nvPr/>
            </p14:nvContentPartPr>
            <p14:xfrm>
              <a:off x="10115729" y="785851"/>
              <a:ext cx="99360" cy="1062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0F6D707-B04A-233F-DFFC-1048839ADD5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107089" y="776851"/>
                <a:ext cx="1170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F247FDE-3477-2808-5CAF-6190F60960EC}"/>
                  </a:ext>
                </a:extLst>
              </p14:cNvPr>
              <p14:cNvContentPartPr/>
              <p14:nvPr/>
            </p14:nvContentPartPr>
            <p14:xfrm>
              <a:off x="10104929" y="800251"/>
              <a:ext cx="191160" cy="1105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F247FDE-3477-2808-5CAF-6190F60960E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095929" y="791611"/>
                <a:ext cx="2088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92790BB-31F1-2047-6D79-73CB30556B6A}"/>
                  </a:ext>
                </a:extLst>
              </p14:cNvPr>
              <p14:cNvContentPartPr/>
              <p14:nvPr/>
            </p14:nvContentPartPr>
            <p14:xfrm>
              <a:off x="10029329" y="861811"/>
              <a:ext cx="124920" cy="990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92790BB-31F1-2047-6D79-73CB30556B6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020329" y="853171"/>
                <a:ext cx="1425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C877BC2-26D8-F4ED-F252-4F9385E5FCB7}"/>
                  </a:ext>
                </a:extLst>
              </p14:cNvPr>
              <p14:cNvContentPartPr/>
              <p14:nvPr/>
            </p14:nvContentPartPr>
            <p14:xfrm>
              <a:off x="9706769" y="748411"/>
              <a:ext cx="53280" cy="208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C877BC2-26D8-F4ED-F252-4F9385E5FCB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697769" y="739411"/>
                <a:ext cx="709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1D5A618-9753-AD1F-E6E6-47A1C03637EE}"/>
                  </a:ext>
                </a:extLst>
              </p14:cNvPr>
              <p14:cNvContentPartPr/>
              <p14:nvPr/>
            </p14:nvContentPartPr>
            <p14:xfrm>
              <a:off x="8195849" y="944611"/>
              <a:ext cx="2375280" cy="864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1D5A618-9753-AD1F-E6E6-47A1C03637E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186849" y="935611"/>
                <a:ext cx="239292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AF6CB38-7932-D3B1-DE53-0165385DB363}"/>
              </a:ext>
            </a:extLst>
          </p:cNvPr>
          <p:cNvGrpSpPr/>
          <p:nvPr/>
        </p:nvGrpSpPr>
        <p:grpSpPr>
          <a:xfrm>
            <a:off x="8759609" y="1084651"/>
            <a:ext cx="2406240" cy="481320"/>
            <a:chOff x="8759609" y="1084651"/>
            <a:chExt cx="2406240" cy="48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073D39E-45FC-DB65-C8DC-174F1E2F9308}"/>
                    </a:ext>
                  </a:extLst>
                </p14:cNvPr>
                <p14:cNvContentPartPr/>
                <p14:nvPr/>
              </p14:nvContentPartPr>
              <p14:xfrm>
                <a:off x="8817569" y="1101211"/>
                <a:ext cx="225000" cy="259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073D39E-45FC-DB65-C8DC-174F1E2F930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08929" y="1092211"/>
                  <a:ext cx="2426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CB5181A-3B47-FE15-5BE4-BBE358BF1D9E}"/>
                    </a:ext>
                  </a:extLst>
                </p14:cNvPr>
                <p14:cNvContentPartPr/>
                <p14:nvPr/>
              </p14:nvContentPartPr>
              <p14:xfrm>
                <a:off x="9161729" y="1093651"/>
                <a:ext cx="81720" cy="2095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CB5181A-3B47-FE15-5BE4-BBE358BF1D9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152729" y="1084651"/>
                  <a:ext cx="993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05C7DFF-D6B9-60BC-2DB1-6DD495C42DB7}"/>
                    </a:ext>
                  </a:extLst>
                </p14:cNvPr>
                <p14:cNvContentPartPr/>
                <p14:nvPr/>
              </p14:nvContentPartPr>
              <p14:xfrm>
                <a:off x="9237329" y="1155931"/>
                <a:ext cx="190800" cy="1357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05C7DFF-D6B9-60BC-2DB1-6DD495C42DB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228689" y="1146931"/>
                  <a:ext cx="2084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0DDBBFC-4C0E-2909-DA7B-E52C0209602D}"/>
                    </a:ext>
                  </a:extLst>
                </p14:cNvPr>
                <p14:cNvContentPartPr/>
                <p14:nvPr/>
              </p14:nvContentPartPr>
              <p14:xfrm>
                <a:off x="9270449" y="1150891"/>
                <a:ext cx="139320" cy="195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0DDBBFC-4C0E-2909-DA7B-E52C0209602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261449" y="1142251"/>
                  <a:ext cx="156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04EFA93-763B-F2F8-E3E2-470F13746B4B}"/>
                    </a:ext>
                  </a:extLst>
                </p14:cNvPr>
                <p14:cNvContentPartPr/>
                <p14:nvPr/>
              </p14:nvContentPartPr>
              <p14:xfrm>
                <a:off x="9389609" y="1262851"/>
                <a:ext cx="110160" cy="158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04EFA93-763B-F2F8-E3E2-470F13746B4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80969" y="1253851"/>
                  <a:ext cx="127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BD584D6-82E9-DE13-D496-76CD95CE9AF4}"/>
                    </a:ext>
                  </a:extLst>
                </p14:cNvPr>
                <p14:cNvContentPartPr/>
                <p14:nvPr/>
              </p14:nvContentPartPr>
              <p14:xfrm>
                <a:off x="9541889" y="1165651"/>
                <a:ext cx="113040" cy="186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BD584D6-82E9-DE13-D496-76CD95CE9AF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532889" y="1157011"/>
                  <a:ext cx="130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7A17262-730C-07CB-EA37-5502C61E4E95}"/>
                    </a:ext>
                  </a:extLst>
                </p14:cNvPr>
                <p14:cNvContentPartPr/>
                <p14:nvPr/>
              </p14:nvContentPartPr>
              <p14:xfrm>
                <a:off x="9704969" y="1126771"/>
                <a:ext cx="56520" cy="195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7A17262-730C-07CB-EA37-5502C61E4E9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696329" y="1117771"/>
                  <a:ext cx="74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95B1CF8-6420-2E5E-387A-F141B328B369}"/>
                    </a:ext>
                  </a:extLst>
                </p14:cNvPr>
                <p14:cNvContentPartPr/>
                <p14:nvPr/>
              </p14:nvContentPartPr>
              <p14:xfrm>
                <a:off x="8759609" y="1474531"/>
                <a:ext cx="1259640" cy="914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95B1CF8-6420-2E5E-387A-F141B328B36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50609" y="1465891"/>
                  <a:ext cx="1277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C379757-FE0A-31F9-F538-2FA207E4F391}"/>
                    </a:ext>
                  </a:extLst>
                </p14:cNvPr>
                <p14:cNvContentPartPr/>
                <p14:nvPr/>
              </p14:nvContentPartPr>
              <p14:xfrm>
                <a:off x="10009169" y="1147651"/>
                <a:ext cx="239400" cy="270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C379757-FE0A-31F9-F538-2FA207E4F39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000529" y="1138651"/>
                  <a:ext cx="2570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E9B0105-C16F-8E51-6004-C230009C5B7A}"/>
                    </a:ext>
                  </a:extLst>
                </p14:cNvPr>
                <p14:cNvContentPartPr/>
                <p14:nvPr/>
              </p14:nvContentPartPr>
              <p14:xfrm>
                <a:off x="10389689" y="1151611"/>
                <a:ext cx="239400" cy="194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E9B0105-C16F-8E51-6004-C230009C5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380689" y="1142611"/>
                  <a:ext cx="257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19B447B-3940-9EBC-6862-A5D1FFBCBDB3}"/>
                    </a:ext>
                  </a:extLst>
                </p14:cNvPr>
                <p14:cNvContentPartPr/>
                <p14:nvPr/>
              </p14:nvContentPartPr>
              <p14:xfrm>
                <a:off x="10662209" y="1187251"/>
                <a:ext cx="254160" cy="158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19B447B-3940-9EBC-6862-A5D1FFBCBDB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653209" y="1178611"/>
                  <a:ext cx="271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0D0D806-9549-34DC-542D-FFE36C695BEE}"/>
                    </a:ext>
                  </a:extLst>
                </p14:cNvPr>
                <p14:cNvContentPartPr/>
                <p14:nvPr/>
              </p14:nvContentPartPr>
              <p14:xfrm>
                <a:off x="10688129" y="1182571"/>
                <a:ext cx="239040" cy="270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0D0D806-9549-34DC-542D-FFE36C695BE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679129" y="1173571"/>
                  <a:ext cx="2566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43E291B-1241-A1C0-232E-CE7C5D40D420}"/>
                    </a:ext>
                  </a:extLst>
                </p14:cNvPr>
                <p14:cNvContentPartPr/>
                <p14:nvPr/>
              </p14:nvContentPartPr>
              <p14:xfrm>
                <a:off x="10715489" y="1084651"/>
                <a:ext cx="17280" cy="187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43E291B-1241-A1C0-232E-CE7C5D40D42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706849" y="1075651"/>
                  <a:ext cx="349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ED6501C-F958-6129-5B77-A8312AD6C94C}"/>
                    </a:ext>
                  </a:extLst>
                </p14:cNvPr>
                <p14:cNvContentPartPr/>
                <p14:nvPr/>
              </p14:nvContentPartPr>
              <p14:xfrm>
                <a:off x="10728089" y="1140451"/>
                <a:ext cx="437760" cy="2440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ED6501C-F958-6129-5B77-A8312AD6C94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719089" y="1131451"/>
                  <a:ext cx="455400" cy="261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967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9B506-E5C7-4AE9-BC8D-2D7C2F61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35184" cy="567563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History of formulations of OPT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B1A1B-E8D5-445A-9B5A-226444CE1EAF}"/>
              </a:ext>
            </a:extLst>
          </p:cNvPr>
          <p:cNvSpPr txBox="1"/>
          <p:nvPr/>
        </p:nvSpPr>
        <p:spPr>
          <a:xfrm>
            <a:off x="838200" y="1376560"/>
            <a:ext cx="65501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Generalized Wasserstein Distance (</a:t>
            </a:r>
            <a:r>
              <a:rPr lang="en-US" dirty="0" err="1"/>
              <a:t>Piccoli</a:t>
            </a:r>
            <a:r>
              <a:rPr lang="en-US" dirty="0"/>
              <a:t> and Rossi, 2014):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0CD218-7C65-400C-8C9D-EB77701BF4BF}"/>
                  </a:ext>
                </a:extLst>
              </p:cNvPr>
              <p:cNvSpPr txBox="1"/>
              <p:nvPr/>
            </p:nvSpPr>
            <p:spPr>
              <a:xfrm>
                <a:off x="958377" y="1848933"/>
                <a:ext cx="6802363" cy="1050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𝐺𝑊𝐷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𝑇𝑉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𝑇𝑉</m:t>
                              </m:r>
                            </m:sub>
                          </m:sSub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s.t.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≥0,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</m:d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0CD218-7C65-400C-8C9D-EB77701BF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77" y="1848933"/>
                <a:ext cx="6802363" cy="1050993"/>
              </a:xfrm>
              <a:prstGeom prst="rect">
                <a:avLst/>
              </a:prstGeom>
              <a:blipFill>
                <a:blip r:embed="rId2"/>
                <a:stretch>
                  <a:fillRect l="-2240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A83F5E-E71B-42FE-8BF7-9E87BB68ADA5}"/>
                  </a:ext>
                </a:extLst>
              </p:cNvPr>
              <p:cNvSpPr txBox="1"/>
              <p:nvPr/>
            </p:nvSpPr>
            <p:spPr>
              <a:xfrm>
                <a:off x="411479" y="2770278"/>
                <a:ext cx="11697789" cy="3805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Relation between GWD and OPT:  when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000" dirty="0"/>
                  <a:t> in OPT, it is equivalent to GWD. </a:t>
                </a:r>
                <a:br>
                  <a:rPr lang="en-US" sz="2000" dirty="0"/>
                </a:br>
                <a:r>
                  <a:rPr lang="en-US" sz="2000" dirty="0"/>
                  <a:t>That is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𝐺𝑊𝐷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br>
                  <a:rPr lang="en-US" sz="2000" dirty="0"/>
                </a:br>
                <a:r>
                  <a:rPr lang="en-US" sz="2000" dirty="0"/>
                  <a:t>Why?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𝐺𝑊𝐷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acc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d>
                              </m:e>
                            </m:eqAr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inf</m:t>
                                </m:r>
                              </m:e>
                              <m:lim>
                                <m:eqArr>
                                  <m:eqArr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: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sz="20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</m:acc>
                                  </m:e>
                                </m:eqArr>
                              </m:lim>
                            </m:limLow>
                          </m:fName>
                          <m:e>
                            <m:nary>
                              <m:naryPr>
                                <m:subHide m:val="on"/>
                                <m:supHide m:val="on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nary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𝑇𝑉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𝑇𝑉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r>
                  <a:rPr lang="en-US" sz="2000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nary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≥0,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eqArr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nary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r>
                  <a:rPr lang="en-US" sz="2000" i="1" dirty="0">
                    <a:latin typeface="Cambria Math" panose="02040503050406030204" pitchFamily="18" charset="0"/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≥0,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eqArr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nary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A83F5E-E71B-42FE-8BF7-9E87BB68A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9" y="2770278"/>
                <a:ext cx="11697789" cy="3805785"/>
              </a:xfrm>
              <a:prstGeom prst="rect">
                <a:avLst/>
              </a:prstGeom>
              <a:blipFill>
                <a:blip r:embed="rId3"/>
                <a:stretch>
                  <a:fillRect l="-521" t="-800" b="-5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5B861-CC73-400A-A1DA-ABDB1A8B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6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11178</TotalTime>
  <Words>3673</Words>
  <Application>Microsoft Macintosh PowerPoint</Application>
  <PresentationFormat>Widescreen</PresentationFormat>
  <Paragraphs>648</Paragraphs>
  <Slides>55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Office Theme</vt:lpstr>
      <vt:lpstr>Sliced optimal partial transport</vt:lpstr>
      <vt:lpstr>Introduction of Optimal transport </vt:lpstr>
      <vt:lpstr>Applications of OT</vt:lpstr>
      <vt:lpstr>Kantorovich formulation </vt:lpstr>
      <vt:lpstr>Monge’s formulation</vt:lpstr>
      <vt:lpstr>Optimal partial transport (OPT)</vt:lpstr>
      <vt:lpstr>History of formulations of OPT</vt:lpstr>
      <vt:lpstr>Formulation of OPT </vt:lpstr>
      <vt:lpstr>History of formulations of OPT</vt:lpstr>
      <vt:lpstr>Generalization of OPT: Unbalanced OT</vt:lpstr>
      <vt:lpstr>Relation between OET and OPT </vt:lpstr>
      <vt:lpstr>Generalization of OPT: Unbalanced OT</vt:lpstr>
      <vt:lpstr>Relation between DK and OPT</vt:lpstr>
      <vt:lpstr>Generalization of OPT: Unbalanced OT</vt:lpstr>
      <vt:lpstr>Relation between SK and OPT</vt:lpstr>
      <vt:lpstr>Relation of OT and OPT</vt:lpstr>
      <vt:lpstr>Basic properties of OPT</vt:lpstr>
      <vt:lpstr>Basic properties of OPT</vt:lpstr>
      <vt:lpstr>Empirical OPT</vt:lpstr>
      <vt:lpstr>Computation of Empirical OPT</vt:lpstr>
      <vt:lpstr>Sliced Partial Optimal Transport</vt:lpstr>
      <vt:lpstr>Relation between OPT and POT </vt:lpstr>
      <vt:lpstr>Theoretical result of empirical OPT</vt:lpstr>
      <vt:lpstr>Theoretical result of empirical OPT</vt:lpstr>
      <vt:lpstr>Algorithm of 1D-POT</vt:lpstr>
      <vt:lpstr>Algorithm for 1D OPT (version 1) </vt:lpstr>
      <vt:lpstr>Algorithm for 1D OPT (v1) </vt:lpstr>
      <vt:lpstr>Algorithm for 1D OPT (version 1) </vt:lpstr>
      <vt:lpstr>Performance</vt:lpstr>
      <vt:lpstr>Experiment 1: OPT and OT</vt:lpstr>
      <vt:lpstr>Experiment 2: OPT and POT</vt:lpstr>
      <vt:lpstr>Algorithm for 1D OTP (Version 2)</vt:lpstr>
      <vt:lpstr>Reduce the problem size</vt:lpstr>
      <vt:lpstr>Proof of theorem 1</vt:lpstr>
      <vt:lpstr>Algorithm: 1D OPT (V2)</vt:lpstr>
      <vt:lpstr>Algorithm: 1D OPT (V2): update previous problem</vt:lpstr>
      <vt:lpstr>Algorithm: 1D OPT (V2): update previous problem</vt:lpstr>
      <vt:lpstr>Solve the subproblem by previous plan</vt:lpstr>
      <vt:lpstr>Proof of theorem 2:</vt:lpstr>
      <vt:lpstr>Solve the subproblem</vt:lpstr>
      <vt:lpstr>Solve the subproblem</vt:lpstr>
      <vt:lpstr>Solve the subproblem</vt:lpstr>
      <vt:lpstr>Solve the subproblem</vt:lpstr>
      <vt:lpstr>Solve the subproblem</vt:lpstr>
      <vt:lpstr>Solve the subproblem</vt:lpstr>
      <vt:lpstr>Algorithm for 1D OTP (Version 2)</vt:lpstr>
      <vt:lpstr>Algorithm for sub-OPT problem</vt:lpstr>
      <vt:lpstr>Performance of OPT-V2</vt:lpstr>
      <vt:lpstr>Experiment 3: Accuracy of our methods</vt:lpstr>
      <vt:lpstr>Experiment 4:  time complexity of our methods</vt:lpstr>
      <vt:lpstr>Application 1: find the optimal shift and scaling</vt:lpstr>
      <vt:lpstr>Application 1: find the optimal shift and scaling</vt:lpstr>
      <vt:lpstr>Application 2: Sliced OPT</vt:lpstr>
      <vt:lpstr>Application 2: point clounds matching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Sliced optimal partial transport</dc:title>
  <dc:creator>Yikun Bai</dc:creator>
  <cp:lastModifiedBy>Bai, Yikun</cp:lastModifiedBy>
  <cp:revision>294</cp:revision>
  <dcterms:created xsi:type="dcterms:W3CDTF">2022-04-10T22:22:58Z</dcterms:created>
  <dcterms:modified xsi:type="dcterms:W3CDTF">2022-05-28T23:19:32Z</dcterms:modified>
</cp:coreProperties>
</file>